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F27D-697C-496B-96F4-9D0A6B5FB2C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151-B18A-45E9-8EE6-C1743308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9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F27D-697C-496B-96F4-9D0A6B5FB2C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151-B18A-45E9-8EE6-C1743308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7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F27D-697C-496B-96F4-9D0A6B5FB2C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151-B18A-45E9-8EE6-C1743308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6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F27D-697C-496B-96F4-9D0A6B5FB2C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151-B18A-45E9-8EE6-C1743308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F27D-697C-496B-96F4-9D0A6B5FB2C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151-B18A-45E9-8EE6-C1743308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0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F27D-697C-496B-96F4-9D0A6B5FB2C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151-B18A-45E9-8EE6-C1743308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5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F27D-697C-496B-96F4-9D0A6B5FB2C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151-B18A-45E9-8EE6-C1743308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F27D-697C-496B-96F4-9D0A6B5FB2C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151-B18A-45E9-8EE6-C1743308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9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F27D-697C-496B-96F4-9D0A6B5FB2C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151-B18A-45E9-8EE6-C1743308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8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F27D-697C-496B-96F4-9D0A6B5FB2C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151-B18A-45E9-8EE6-C1743308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3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F27D-697C-496B-96F4-9D0A6B5FB2C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2151-B18A-45E9-8EE6-C1743308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6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8F27D-697C-496B-96F4-9D0A6B5FB2C8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D2151-B18A-45E9-8EE6-C1743308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327638" y="800100"/>
            <a:ext cx="6770077" cy="5637276"/>
            <a:chOff x="1327638" y="800100"/>
            <a:chExt cx="6770077" cy="563727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327638" y="800100"/>
              <a:ext cx="6770077" cy="5637276"/>
              <a:chOff x="1327638" y="800100"/>
              <a:chExt cx="6770077" cy="5637276"/>
            </a:xfrm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1327638" y="800100"/>
                <a:ext cx="6770077" cy="5637276"/>
              </a:xfrm>
              <a:prstGeom prst="roundRect">
                <a:avLst>
                  <a:gd name="adj" fmla="val 874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648557" y="857251"/>
                <a:ext cx="6172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Найважливіша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перемога</a:t>
                </a:r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50"/>
              <a:stretch/>
            </p:blipFill>
            <p:spPr>
              <a:xfrm>
                <a:off x="2314754" y="1314511"/>
                <a:ext cx="4795844" cy="2783658"/>
              </a:xfrm>
              <a:prstGeom prst="roundRect">
                <a:avLst>
                  <a:gd name="adj" fmla="val 10062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1441938" y="4098169"/>
              <a:ext cx="658543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Сонячного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ранку 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лісовому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стадіоні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розпочалися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змагання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з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бігу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Друзі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—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Ведмедик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Тиша, Зайчик Пух та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Лисеня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Рижик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—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довго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тренувалися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дуже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хотіли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перемогти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«На старт!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Увага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 Марш!» -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пролунала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команда.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Звірята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зірвалися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з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місця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Зайчик Пух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був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найшвидшим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він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легко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обганяв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друзів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вже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бачив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попереду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фінішну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стрічку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  </a:t>
              </a:r>
              <a:endParaRPr lang="ru-RU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307854" y="800100"/>
            <a:ext cx="6809643" cy="5637276"/>
            <a:chOff x="1307854" y="800100"/>
            <a:chExt cx="6809643" cy="563727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307854" y="800100"/>
              <a:ext cx="6809643" cy="5637276"/>
              <a:chOff x="1327638" y="800100"/>
              <a:chExt cx="6809643" cy="5637276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1327638" y="800100"/>
                <a:ext cx="6809643" cy="5637276"/>
                <a:chOff x="1327638" y="800100"/>
                <a:chExt cx="6809643" cy="5637276"/>
              </a:xfrm>
            </p:grpSpPr>
            <p:sp>
              <p:nvSpPr>
                <p:cNvPr id="11" name="Скругленный прямоугольник 10"/>
                <p:cNvSpPr/>
                <p:nvPr/>
              </p:nvSpPr>
              <p:spPr>
                <a:xfrm>
                  <a:off x="1327638" y="800100"/>
                  <a:ext cx="6809643" cy="5637276"/>
                </a:xfrm>
                <a:prstGeom prst="roundRect">
                  <a:avLst>
                    <a:gd name="adj" fmla="val 8746"/>
                  </a:avLst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2" name="Рисунок 1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448"/>
                <a:stretch/>
              </p:blipFill>
              <p:spPr>
                <a:xfrm>
                  <a:off x="1481504" y="1013258"/>
                  <a:ext cx="3217042" cy="1857366"/>
                </a:xfrm>
                <a:prstGeom prst="roundRect">
                  <a:avLst>
                    <a:gd name="adj" fmla="val 10062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  <p:sp>
            <p:nvSpPr>
              <p:cNvPr id="10" name="TextBox 9"/>
              <p:cNvSpPr txBox="1"/>
              <p:nvPr/>
            </p:nvSpPr>
            <p:spPr>
              <a:xfrm>
                <a:off x="1439739" y="4378853"/>
                <a:ext cx="658543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Але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раптом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трапилося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лихо: Пух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зачепився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за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корінь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дерева і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боляче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впав.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Мишко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Тиша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біг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слідом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Він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дуже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хотів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прийти першим, але,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побачивши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друга в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біді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відразу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зупинився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Тиша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допоміг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Зайчику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встати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і сказав: «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Тримайся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за мене, разом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дійдемо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!». </a:t>
                </a: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45"/>
            <a:stretch/>
          </p:blipFill>
          <p:spPr>
            <a:xfrm>
              <a:off x="4800130" y="2242928"/>
              <a:ext cx="3204502" cy="1877876"/>
            </a:xfrm>
            <a:prstGeom prst="roundRect">
              <a:avLst>
                <a:gd name="adj" fmla="val 1006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4" name="Группа 13"/>
          <p:cNvGrpSpPr/>
          <p:nvPr/>
        </p:nvGrpSpPr>
        <p:grpSpPr>
          <a:xfrm>
            <a:off x="1293723" y="803681"/>
            <a:ext cx="6823774" cy="5735114"/>
            <a:chOff x="1314924" y="800100"/>
            <a:chExt cx="6823774" cy="5635587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314924" y="800100"/>
              <a:ext cx="6823774" cy="5539447"/>
              <a:chOff x="1314924" y="800100"/>
              <a:chExt cx="6823774" cy="5539447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314924" y="800100"/>
                <a:ext cx="6823774" cy="5539447"/>
              </a:xfrm>
              <a:prstGeom prst="roundRect">
                <a:avLst>
                  <a:gd name="adj" fmla="val 874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78"/>
              <a:stretch/>
            </p:blipFill>
            <p:spPr>
              <a:xfrm>
                <a:off x="1981953" y="985744"/>
                <a:ext cx="5477326" cy="3173415"/>
              </a:xfrm>
              <a:prstGeom prst="roundRect">
                <a:avLst>
                  <a:gd name="adj" fmla="val 10062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1430948" y="4227908"/>
              <a:ext cx="6585439" cy="2207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Лисеня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Рижик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першим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прибіг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фінішу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але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він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не став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хвалитися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Він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бачив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як вчинив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Мишко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Коли Тиша і Зайчика,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кульгаючи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перетнули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межу,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всі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звірі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закричали: «Ура!».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Цього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дня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друзі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зрозуміли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взаємовиручка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спорті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важливіша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за будь-яку золоту медаль.</a:t>
              </a:r>
            </a:p>
            <a:p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1128197" y="803680"/>
            <a:ext cx="7418510" cy="5633316"/>
          </a:xfrm>
          <a:prstGeom prst="roundRect">
            <a:avLst>
              <a:gd name="adj" fmla="val 874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5"/>
          <a:stretch/>
        </p:blipFill>
        <p:spPr>
          <a:xfrm>
            <a:off x="1405959" y="1164976"/>
            <a:ext cx="3213030" cy="195916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0"/>
          <a:stretch/>
        </p:blipFill>
        <p:spPr>
          <a:xfrm rot="830225">
            <a:off x="4791931" y="1243021"/>
            <a:ext cx="3478098" cy="2051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2"/>
          <a:stretch/>
        </p:blipFill>
        <p:spPr>
          <a:xfrm>
            <a:off x="1376731" y="3963936"/>
            <a:ext cx="3292632" cy="1953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9" b="2684"/>
          <a:stretch/>
        </p:blipFill>
        <p:spPr>
          <a:xfrm rot="830225">
            <a:off x="4696918" y="3854154"/>
            <a:ext cx="3610741" cy="2057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9" y="5788216"/>
            <a:ext cx="826797" cy="7505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07" y="-686981"/>
            <a:ext cx="6665463" cy="6858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250" y="2759790"/>
            <a:ext cx="3199781" cy="319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4657462-712F-4356-A6ED-4F83955D57E4}"/>
</file>

<file path=customXml/itemProps2.xml><?xml version="1.0" encoding="utf-8"?>
<ds:datastoreItem xmlns:ds="http://schemas.openxmlformats.org/officeDocument/2006/customXml" ds:itemID="{54706862-D9F9-4061-826E-4D28E2988BCD}"/>
</file>

<file path=customXml/itemProps3.xml><?xml version="1.0" encoding="utf-8"?>
<ds:datastoreItem xmlns:ds="http://schemas.openxmlformats.org/officeDocument/2006/customXml" ds:itemID="{56BAE35A-A663-41B5-8D0F-E330C5073002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168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2026-01-18T11:08:38Z</dcterms:created>
  <dcterms:modified xsi:type="dcterms:W3CDTF">2026-01-18T11:35:25Z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