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7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6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5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81B9-D068-4AAF-ACDD-B387C95C040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056B-9C8F-4AD5-A06D-98F30A50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5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27638" y="800100"/>
            <a:ext cx="6770077" cy="5606393"/>
            <a:chOff x="1327638" y="800100"/>
            <a:chExt cx="6770077" cy="560639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327638" y="800100"/>
              <a:ext cx="6770077" cy="5486400"/>
              <a:chOff x="1327638" y="800100"/>
              <a:chExt cx="6770077" cy="5486400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327638" y="800100"/>
                <a:ext cx="6770077" cy="5486400"/>
              </a:xfrm>
              <a:prstGeom prst="roundRect">
                <a:avLst>
                  <a:gd name="adj" fmla="val 874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26576" y="914400"/>
                <a:ext cx="6172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Рассказ: Самая важная победа</a:t>
                </a:r>
              </a:p>
            </p:txBody>
          </p:sp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50"/>
              <a:stretch/>
            </p:blipFill>
            <p:spPr>
              <a:xfrm>
                <a:off x="2314754" y="1314511"/>
                <a:ext cx="4795844" cy="2783658"/>
              </a:xfrm>
              <a:prstGeom prst="roundRect">
                <a:avLst>
                  <a:gd name="adj" fmla="val 1006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441938" y="4098169"/>
              <a:ext cx="65854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Солнечным утром на лесном стадионе начались соревнования по бегу. Друзья — Мишка Тиша, Зайка Пух и Лисёнок Рыжик — долго тренировались и очень хотели победить. «На старт! Внимание! Марш!» — прозвучала команда. Зверята сорвались с места. Зайка Пух был самым быстрым, он легко обгонял друзей и уже видел впереди финишную ленточку. </a:t>
              </a:r>
            </a:p>
            <a:p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27638" y="710335"/>
            <a:ext cx="6770077" cy="5720693"/>
            <a:chOff x="1349618" y="800100"/>
            <a:chExt cx="6770077" cy="572069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49618" y="800100"/>
              <a:ext cx="6770077" cy="5720693"/>
              <a:chOff x="1327638" y="800100"/>
              <a:chExt cx="6770077" cy="57206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327638" y="800100"/>
                <a:ext cx="6770077" cy="5486400"/>
                <a:chOff x="1327638" y="800100"/>
                <a:chExt cx="6770077" cy="5486400"/>
              </a:xfrm>
            </p:grpSpPr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1327638" y="800100"/>
                  <a:ext cx="6770077" cy="5486400"/>
                </a:xfrm>
                <a:prstGeom prst="roundRect">
                  <a:avLst>
                    <a:gd name="adj" fmla="val 8746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48"/>
                <a:stretch/>
              </p:blipFill>
              <p:spPr>
                <a:xfrm rot="21194987">
                  <a:off x="1610452" y="1274226"/>
                  <a:ext cx="3417472" cy="197308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FFFFFF"/>
                  </a:solidFill>
                  <a:miter lim="800000"/>
                </a:ln>
                <a:effectLst>
                  <a:outerShdw blurRad="65000" dist="50800" dir="12900000" kx="195000" ky="145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360000"/>
                  </a:camera>
                  <a:lightRig rig="twoPt" dir="t">
                    <a:rot lat="0" lon="0" rev="7200000"/>
                  </a:lightRig>
                </a:scene3d>
                <a:sp3d contourW="12700">
                  <a:bevelT w="25400" h="19050"/>
                  <a:contourClr>
                    <a:srgbClr val="969696"/>
                  </a:contourClr>
                </a:sp3d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1419956" y="4612578"/>
                <a:ext cx="6585439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 вдруг случилась беда: Пух зацепился за корень дерева и больно упал. Мишка Тиша бежал следом. Он очень хотел прийти первым, но, увидев друга в беде, тут же остановился. Тиша помог Зайке встать и сказал: «Держись за меня, вместе дойдём!».</a:t>
                </a: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3"/>
            <a:stretch/>
          </p:blipFill>
          <p:spPr>
            <a:xfrm rot="743590">
              <a:off x="4679230" y="2380806"/>
              <a:ext cx="3215056" cy="1909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E6E6E6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1327638" y="703208"/>
            <a:ext cx="6770077" cy="5583292"/>
            <a:chOff x="1314924" y="800100"/>
            <a:chExt cx="6770077" cy="54864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14924" y="800100"/>
              <a:ext cx="6770077" cy="5486400"/>
              <a:chOff x="1314924" y="800100"/>
              <a:chExt cx="6770077" cy="54864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314924" y="800100"/>
                <a:ext cx="6770077" cy="5486400"/>
              </a:xfrm>
              <a:prstGeom prst="roundRect">
                <a:avLst>
                  <a:gd name="adj" fmla="val 874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78"/>
              <a:stretch/>
            </p:blipFill>
            <p:spPr>
              <a:xfrm>
                <a:off x="1981953" y="985744"/>
                <a:ext cx="5477326" cy="3173415"/>
              </a:xfrm>
              <a:prstGeom prst="roundRect">
                <a:avLst>
                  <a:gd name="adj" fmla="val 1006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430948" y="4227908"/>
              <a:ext cx="65854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Лисёнок Рыжик первым прибежал к финишу, но он не стал хвастаться. Он видел, как поступил Мишка. Когда Тиша и Зайка, хромая, пересекли черту, все звери закричали: «Ура!». В этот день друзья поняли, что взаимовыручка в спорте важнее, чем любая золотая медаль.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1024075" y="717462"/>
            <a:ext cx="7418510" cy="5576165"/>
          </a:xfrm>
          <a:prstGeom prst="roundRect">
            <a:avLst>
              <a:gd name="adj" fmla="val 874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5"/>
          <a:stretch/>
        </p:blipFill>
        <p:spPr>
          <a:xfrm>
            <a:off x="1254085" y="1070291"/>
            <a:ext cx="3213030" cy="19392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>
          <a:xfrm rot="830225">
            <a:off x="4733006" y="1170857"/>
            <a:ext cx="3478098" cy="2030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>
          <a:xfrm>
            <a:off x="1254085" y="3857974"/>
            <a:ext cx="3292632" cy="19333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" b="2684"/>
          <a:stretch/>
        </p:blipFill>
        <p:spPr>
          <a:xfrm rot="830225">
            <a:off x="4573506" y="3687963"/>
            <a:ext cx="3610741" cy="203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4" y="5653581"/>
            <a:ext cx="826797" cy="7505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7" y="-686981"/>
            <a:ext cx="6665463" cy="685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50" y="2759790"/>
            <a:ext cx="3199781" cy="31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C6D3815-54D8-41C5-A5C4-B67854BB701F}"/>
</file>

<file path=customXml/itemProps2.xml><?xml version="1.0" encoding="utf-8"?>
<ds:datastoreItem xmlns:ds="http://schemas.openxmlformats.org/officeDocument/2006/customXml" ds:itemID="{91862964-7F98-4A78-AB7B-41060B252CD1}"/>
</file>

<file path=customXml/itemProps3.xml><?xml version="1.0" encoding="utf-8"?>
<ds:datastoreItem xmlns:ds="http://schemas.openxmlformats.org/officeDocument/2006/customXml" ds:itemID="{98F2AAAB-BBFA-4853-B025-426CA8FDB6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2026-01-18T11:33:45Z</dcterms:created>
  <dcterms:modified xsi:type="dcterms:W3CDTF">2026-01-18T11:34:27Z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