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4C6D-CADC-47CF-A8C2-7FA22338E18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AFCD-D96E-4E84-B27F-0B25110D9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9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4C6D-CADC-47CF-A8C2-7FA22338E18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AFCD-D96E-4E84-B27F-0B25110D9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67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4C6D-CADC-47CF-A8C2-7FA22338E18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AFCD-D96E-4E84-B27F-0B25110D9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11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4C6D-CADC-47CF-A8C2-7FA22338E18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AFCD-D96E-4E84-B27F-0B25110D9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9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4C6D-CADC-47CF-A8C2-7FA22338E18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AFCD-D96E-4E84-B27F-0B25110D9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7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4C6D-CADC-47CF-A8C2-7FA22338E18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AFCD-D96E-4E84-B27F-0B25110D9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4C6D-CADC-47CF-A8C2-7FA22338E18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AFCD-D96E-4E84-B27F-0B25110D9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6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4C6D-CADC-47CF-A8C2-7FA22338E18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AFCD-D96E-4E84-B27F-0B25110D9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2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4C6D-CADC-47CF-A8C2-7FA22338E18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AFCD-D96E-4E84-B27F-0B25110D9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3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4C6D-CADC-47CF-A8C2-7FA22338E18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AFCD-D96E-4E84-B27F-0B25110D9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6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4C6D-CADC-47CF-A8C2-7FA22338E18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AFCD-D96E-4E84-B27F-0B25110D9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3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4C6D-CADC-47CF-A8C2-7FA22338E186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BAFCD-D96E-4E84-B27F-0B25110D9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4544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777748" y="967311"/>
            <a:ext cx="5882054" cy="4812385"/>
            <a:chOff x="1776046" y="668216"/>
            <a:chExt cx="5882054" cy="481238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776046" y="668216"/>
              <a:ext cx="5882054" cy="4812385"/>
            </a:xfrm>
            <a:prstGeom prst="roundRect">
              <a:avLst>
                <a:gd name="adj" fmla="val 9629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586" y="1048177"/>
              <a:ext cx="5438969" cy="2969124"/>
            </a:xfrm>
            <a:prstGeom prst="roundRect">
              <a:avLst>
                <a:gd name="adj" fmla="val 1266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1887653" y="4780391"/>
              <a:ext cx="566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овті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жуки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кружляють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над жасмином.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751320" y="906863"/>
            <a:ext cx="5908482" cy="4872833"/>
            <a:chOff x="1776046" y="668216"/>
            <a:chExt cx="5908482" cy="487283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776046" y="668216"/>
              <a:ext cx="5908482" cy="4872833"/>
            </a:xfrm>
            <a:prstGeom prst="roundRect">
              <a:avLst>
                <a:gd name="adj" fmla="val 9629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5883" y="1077913"/>
              <a:ext cx="5495229" cy="2999836"/>
            </a:xfrm>
            <a:prstGeom prst="roundRect">
              <a:avLst>
                <a:gd name="adj" fmla="val 1006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1887653" y="4716001"/>
              <a:ext cx="566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Художники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малюють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пейзаж.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53023" y="906863"/>
            <a:ext cx="5882054" cy="4872833"/>
            <a:chOff x="1776046" y="668216"/>
            <a:chExt cx="5882054" cy="487283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776046" y="668216"/>
              <a:ext cx="5882054" cy="4872833"/>
            </a:xfrm>
            <a:prstGeom prst="roundRect">
              <a:avLst>
                <a:gd name="adj" fmla="val 9629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590" y="1025601"/>
              <a:ext cx="5192273" cy="2834453"/>
            </a:xfrm>
            <a:prstGeom prst="roundRect">
              <a:avLst>
                <a:gd name="adj" fmla="val 827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1865628" y="4660500"/>
              <a:ext cx="566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Жанна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їде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жовтій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машині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771663" y="906863"/>
            <a:ext cx="5882054" cy="4872833"/>
            <a:chOff x="1776046" y="668216"/>
            <a:chExt cx="5882054" cy="487283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776046" y="668216"/>
              <a:ext cx="5882054" cy="4872833"/>
            </a:xfrm>
            <a:prstGeom prst="roundRect">
              <a:avLst>
                <a:gd name="adj" fmla="val 9629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145" y="1022874"/>
              <a:ext cx="5596052" cy="3054875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1867310" y="4688250"/>
              <a:ext cx="566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Жанна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побачила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вужа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765578" y="915374"/>
            <a:ext cx="5882054" cy="4864322"/>
            <a:chOff x="1776046" y="668216"/>
            <a:chExt cx="5882054" cy="486432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776046" y="668216"/>
              <a:ext cx="5882054" cy="4864322"/>
            </a:xfrm>
            <a:prstGeom prst="roundRect">
              <a:avLst>
                <a:gd name="adj" fmla="val 9629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625" y="944658"/>
              <a:ext cx="5454950" cy="2977848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1901526" y="4651988"/>
              <a:ext cx="566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Женя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іде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з пляжу.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71663" y="915094"/>
            <a:ext cx="5882054" cy="4864602"/>
            <a:chOff x="1776046" y="668216"/>
            <a:chExt cx="5882054" cy="486460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776046" y="668216"/>
              <a:ext cx="5882054" cy="4864602"/>
            </a:xfrm>
            <a:prstGeom prst="roundRect">
              <a:avLst>
                <a:gd name="adj" fmla="val 9629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484" y="922286"/>
              <a:ext cx="5478753" cy="2990843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6" name="TextBox 25"/>
            <p:cNvSpPr txBox="1"/>
            <p:nvPr/>
          </p:nvSpPr>
          <p:spPr>
            <a:xfrm>
              <a:off x="1875119" y="4680018"/>
              <a:ext cx="566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ожині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чиж.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760832" y="906863"/>
            <a:ext cx="5882054" cy="4872833"/>
            <a:chOff x="1776046" y="668216"/>
            <a:chExt cx="5882054" cy="4872833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776046" y="668216"/>
              <a:ext cx="5882054" cy="4872833"/>
            </a:xfrm>
            <a:prstGeom prst="roundRect">
              <a:avLst>
                <a:gd name="adj" fmla="val 9629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852" y="980028"/>
              <a:ext cx="5496134" cy="3000331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4" name="TextBox 33"/>
            <p:cNvSpPr txBox="1"/>
            <p:nvPr/>
          </p:nvSpPr>
          <p:spPr>
            <a:xfrm>
              <a:off x="1885950" y="4743344"/>
              <a:ext cx="566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Женя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збира</a:t>
              </a:r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є інжир.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759493" y="906863"/>
            <a:ext cx="5882054" cy="4872833"/>
            <a:chOff x="1776046" y="668216"/>
            <a:chExt cx="5882054" cy="533693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776046" y="668216"/>
              <a:ext cx="5882054" cy="5336930"/>
            </a:xfrm>
            <a:prstGeom prst="roundRect">
              <a:avLst>
                <a:gd name="adj" fmla="val 9629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852" y="980028"/>
              <a:ext cx="5496134" cy="3000330"/>
            </a:xfrm>
            <a:prstGeom prst="roundRect">
              <a:avLst>
                <a:gd name="adj" fmla="val 919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8" name="TextBox 37"/>
            <p:cNvSpPr txBox="1"/>
            <p:nvPr/>
          </p:nvSpPr>
          <p:spPr>
            <a:xfrm>
              <a:off x="1887289" y="4853868"/>
              <a:ext cx="566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Анжела смажить спаржу.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80" y="5541151"/>
            <a:ext cx="954484" cy="88824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83" y="750906"/>
            <a:ext cx="4190013" cy="416185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61" y="3044355"/>
            <a:ext cx="3385038" cy="338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3ABED04-50A8-474D-8BBD-FB0A54603D93}"/>
</file>

<file path=customXml/itemProps2.xml><?xml version="1.0" encoding="utf-8"?>
<ds:datastoreItem xmlns:ds="http://schemas.openxmlformats.org/officeDocument/2006/customXml" ds:itemID="{2CA0EF2B-B54A-4920-B13A-FE8CEBA88994}"/>
</file>

<file path=customXml/itemProps3.xml><?xml version="1.0" encoding="utf-8"?>
<ds:datastoreItem xmlns:ds="http://schemas.openxmlformats.org/officeDocument/2006/customXml" ds:itemID="{8AC593B6-405C-4419-A90E-4E98DE87A508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2026-01-18T09:51:36Z</dcterms:created>
  <dcterms:modified xsi:type="dcterms:W3CDTF">2026-01-18T10:46:10Z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