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8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4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3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AAA9-8222-4DE9-A77A-5887D2628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3B49-C66B-45C6-B1A1-6632322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75993" y="929988"/>
            <a:ext cx="5882054" cy="5336930"/>
            <a:chOff x="1776046" y="668216"/>
            <a:chExt cx="5882054" cy="533693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03" y="983028"/>
              <a:ext cx="5592623" cy="3053003"/>
            </a:xfrm>
            <a:prstGeom prst="roundRect">
              <a:avLst>
                <a:gd name="adj" fmla="val 1308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885949" y="5230053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ёлтые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жуки кружат над жасмином.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762370" y="991122"/>
            <a:ext cx="5882054" cy="5336930"/>
            <a:chOff x="1776046" y="668216"/>
            <a:chExt cx="5882054" cy="53369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703" y="1062062"/>
              <a:ext cx="5498045" cy="3001373"/>
            </a:xfrm>
            <a:prstGeom prst="roundRect">
              <a:avLst>
                <a:gd name="adj" fmla="val 115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885949" y="5230053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Художники рисуют пейзаж.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6816" y="938938"/>
            <a:ext cx="5882054" cy="5336930"/>
            <a:chOff x="1776046" y="668216"/>
            <a:chExt cx="5882054" cy="533693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701" y="1104998"/>
              <a:ext cx="5561414" cy="3035966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1885951" y="5227820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Жанна увидела ужа.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82481" y="956838"/>
            <a:ext cx="5882054" cy="5336930"/>
            <a:chOff x="1776046" y="668216"/>
            <a:chExt cx="5882054" cy="533693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17" y="1066042"/>
              <a:ext cx="5496616" cy="3000593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1885951" y="5227820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идет с пляжа.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96816" y="947888"/>
            <a:ext cx="5882054" cy="5336930"/>
            <a:chOff x="1776046" y="668216"/>
            <a:chExt cx="5882054" cy="533693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01" y="1059237"/>
              <a:ext cx="5512463" cy="3009245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1885951" y="5227820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ежевике чиж.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70223" y="956838"/>
            <a:ext cx="5882054" cy="5336930"/>
            <a:chOff x="1776046" y="668216"/>
            <a:chExt cx="5882054" cy="533693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852" y="980028"/>
              <a:ext cx="5496134" cy="300033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885950" y="4743344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собирает инжир.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781763" y="965788"/>
            <a:ext cx="5882054" cy="5336930"/>
            <a:chOff x="1776046" y="668216"/>
            <a:chExt cx="5882054" cy="533693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852" y="980028"/>
              <a:ext cx="5496134" cy="3000330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1885950" y="4743344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Анжела </a:t>
              </a:r>
              <a:r>
                <a:rPr lang="uk-UA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жарит</a:t>
              </a:r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спаржу.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1" y="5601543"/>
            <a:ext cx="954484" cy="8882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43" y="807714"/>
            <a:ext cx="4190013" cy="41618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39" y="3117094"/>
            <a:ext cx="3385038" cy="33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FCE529-3B53-48D4-A7C6-73F82C478112}"/>
</file>

<file path=customXml/itemProps2.xml><?xml version="1.0" encoding="utf-8"?>
<ds:datastoreItem xmlns:ds="http://schemas.openxmlformats.org/officeDocument/2006/customXml" ds:itemID="{5F1CE5AE-997D-4412-A1D0-26057BEC213F}"/>
</file>

<file path=customXml/itemProps3.xml><?xml version="1.0" encoding="utf-8"?>
<ds:datastoreItem xmlns:ds="http://schemas.openxmlformats.org/officeDocument/2006/customXml" ds:itemID="{907CFFD2-6FCB-4800-A8EC-196DC2C67D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2026-01-18T10:45:30Z</dcterms:created>
  <dcterms:modified xsi:type="dcterms:W3CDTF">2026-01-18T10:45:51Z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