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628B-DD68-460B-9C12-6D78F4F15235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C3A0-DA57-4B34-85F6-B641928B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9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628B-DD68-460B-9C12-6D78F4F15235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C3A0-DA57-4B34-85F6-B641928B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9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628B-DD68-460B-9C12-6D78F4F15235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C3A0-DA57-4B34-85F6-B641928B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628B-DD68-460B-9C12-6D78F4F15235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C3A0-DA57-4B34-85F6-B641928B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7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628B-DD68-460B-9C12-6D78F4F15235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C3A0-DA57-4B34-85F6-B641928B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5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628B-DD68-460B-9C12-6D78F4F15235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C3A0-DA57-4B34-85F6-B641928B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2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628B-DD68-460B-9C12-6D78F4F15235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C3A0-DA57-4B34-85F6-B641928B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4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628B-DD68-460B-9C12-6D78F4F15235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C3A0-DA57-4B34-85F6-B641928B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7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628B-DD68-460B-9C12-6D78F4F15235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C3A0-DA57-4B34-85F6-B641928B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6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628B-DD68-460B-9C12-6D78F4F15235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C3A0-DA57-4B34-85F6-B641928B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1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628B-DD68-460B-9C12-6D78F4F15235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C3A0-DA57-4B34-85F6-B641928B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85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628B-DD68-460B-9C12-6D78F4F15235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C3A0-DA57-4B34-85F6-B641928B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2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99039" y="439615"/>
            <a:ext cx="6998676" cy="5943600"/>
            <a:chOff x="1099039" y="439615"/>
            <a:chExt cx="6998676" cy="594360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099039" y="439615"/>
              <a:ext cx="6998676" cy="5943600"/>
            </a:xfrm>
            <a:prstGeom prst="roundRect">
              <a:avLst>
                <a:gd name="adj" fmla="val 941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1"/>
            <a:stretch/>
          </p:blipFill>
          <p:spPr>
            <a:xfrm>
              <a:off x="1683727" y="691576"/>
              <a:ext cx="5653454" cy="3386971"/>
            </a:xfrm>
            <a:prstGeom prst="roundRect">
              <a:avLst>
                <a:gd name="adj" fmla="val 73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321044" y="4381855"/>
              <a:ext cx="655466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Жила-была на краю золотистого п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еничного поля маленькая Полевая Мы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 по имени Кро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ка. У неё была уютная норка, выстланная сухой травой, и целые запасы вкусных зёрны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ек. Кро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 очень любила солнце, но совсем не знала, что происходит там, где заканчивается её поле.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107830" y="439615"/>
            <a:ext cx="6998676" cy="5943600"/>
            <a:chOff x="1099039" y="439615"/>
            <a:chExt cx="6998676" cy="59436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99039" y="439615"/>
              <a:ext cx="6998676" cy="5943600"/>
            </a:xfrm>
            <a:prstGeom prst="roundRect">
              <a:avLst>
                <a:gd name="adj" fmla="val 941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5"/>
            <a:stretch/>
          </p:blipFill>
          <p:spPr>
            <a:xfrm>
              <a:off x="1771650" y="709662"/>
              <a:ext cx="5653454" cy="3350799"/>
            </a:xfrm>
            <a:prstGeom prst="roundRect">
              <a:avLst>
                <a:gd name="adj" fmla="val 73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1228725" y="4431642"/>
              <a:ext cx="673930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А совсем рядом, в прохладной тени камы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ей у неболь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ого пруда, жил Лягу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онок по имени Плюх. Он обожал прыгать по кув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инкам и ловить мо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ек, а самым прекрасным звуком на свете считал всплеск воды.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08220" y="420348"/>
            <a:ext cx="7675686" cy="5943600"/>
            <a:chOff x="1099036" y="439615"/>
            <a:chExt cx="7675686" cy="59436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099036" y="439615"/>
              <a:ext cx="7675685" cy="5943600"/>
              <a:chOff x="1099038" y="439615"/>
              <a:chExt cx="7675685" cy="5943600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1099038" y="439615"/>
                <a:ext cx="7675685" cy="5943600"/>
              </a:xfrm>
              <a:prstGeom prst="roundRect">
                <a:avLst>
                  <a:gd name="adj" fmla="val 9418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24" r="5389"/>
              <a:stretch/>
            </p:blipFill>
            <p:spPr>
              <a:xfrm>
                <a:off x="1307856" y="825764"/>
                <a:ext cx="4369777" cy="2761620"/>
              </a:xfrm>
              <a:prstGeom prst="roundRect">
                <a:avLst>
                  <a:gd name="adj" fmla="val 730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228724" y="3765966"/>
                <a:ext cx="738773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— Ты кто такой и почему ты такой мокрый? — Я — Лягу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ш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онок Плюх! — весело ответил он, стряхивая капли воды. — А ты почему такая пу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ш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истая и сухая? Разве ты не люби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ш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ь плавать?</a:t>
                </a:r>
              </a:p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Кро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ш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 покачала головой: — Нет, в моей норке всегда сухо и пахнет сеном. Вода — это же так...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бр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-р-р, холодно! — А поле — это, должно быть, ужасно жарко! — удивился Плюх.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732585" y="629208"/>
              <a:ext cx="304213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Однажды утром Кро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 забрела даль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 обычного в поисках сочного клевера и оказалась у самой кромки воды. В этот момент из пруда выпрыгнул Плюх. — Ой! — пискнула Мы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ка, отскочив назад.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309249" y="431961"/>
            <a:ext cx="6998676" cy="5943600"/>
            <a:chOff x="1099039" y="439615"/>
            <a:chExt cx="6998676" cy="59436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99039" y="439615"/>
              <a:ext cx="6998676" cy="5943600"/>
            </a:xfrm>
            <a:prstGeom prst="roundRect">
              <a:avLst>
                <a:gd name="adj" fmla="val 941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7" r="4951"/>
            <a:stretch/>
          </p:blipFill>
          <p:spPr>
            <a:xfrm>
              <a:off x="1729268" y="557262"/>
              <a:ext cx="5543436" cy="3486985"/>
            </a:xfrm>
            <a:prstGeom prst="roundRect">
              <a:avLst>
                <a:gd name="adj" fmla="val 73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" name="TextBox 24"/>
            <p:cNvSpPr txBox="1"/>
            <p:nvPr/>
          </p:nvSpPr>
          <p:spPr>
            <a:xfrm>
              <a:off x="1260966" y="4221892"/>
              <a:ext cx="673930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Они ре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или показать друг другу свои дома. Мы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 провела Лягу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онка по узким тропинкам между стеблями п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еницы. Плюх восторженно смотрел, как высоко над головой качаются золотые колосья, похожие на огромные деревья. Но вскоре его кожа начала подсыхать на солнце, и он стал уставать. 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300068" y="420348"/>
            <a:ext cx="6998676" cy="5943600"/>
            <a:chOff x="1099039" y="439615"/>
            <a:chExt cx="6998676" cy="59436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099039" y="439615"/>
              <a:ext cx="6998676" cy="5943600"/>
            </a:xfrm>
            <a:prstGeom prst="roundRect">
              <a:avLst>
                <a:gd name="adj" fmla="val 941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" r="3649" b="9337"/>
            <a:stretch/>
          </p:blipFill>
          <p:spPr>
            <a:xfrm>
              <a:off x="1541584" y="734996"/>
              <a:ext cx="5808785" cy="3123978"/>
            </a:xfrm>
            <a:prstGeom prst="roundRect">
              <a:avLst>
                <a:gd name="adj" fmla="val 73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9" name="TextBox 28"/>
            <p:cNvSpPr txBox="1"/>
            <p:nvPr/>
          </p:nvSpPr>
          <p:spPr>
            <a:xfrm>
              <a:off x="1260966" y="4294777"/>
              <a:ext cx="673930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Тогда они вернулись к пруду. Плюх показал Кро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ке, как красиво цветут белые лилии и как по воде бегают водомерки. Мы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 осторожно потрогала лапкой прохладную воду и засмеялась: — А ведь это действительно освежает!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090845" y="420348"/>
            <a:ext cx="7693060" cy="5943600"/>
            <a:chOff x="1029506" y="439615"/>
            <a:chExt cx="7546146" cy="59436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029506" y="439615"/>
              <a:ext cx="7546146" cy="5943600"/>
            </a:xfrm>
            <a:prstGeom prst="roundRect">
              <a:avLst>
                <a:gd name="adj" fmla="val 941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0" r="5142"/>
            <a:stretch/>
          </p:blipFill>
          <p:spPr>
            <a:xfrm>
              <a:off x="2415319" y="555342"/>
              <a:ext cx="4712678" cy="2912091"/>
            </a:xfrm>
            <a:prstGeom prst="roundRect">
              <a:avLst>
                <a:gd name="adj" fmla="val 73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3" name="TextBox 32"/>
            <p:cNvSpPr txBox="1"/>
            <p:nvPr/>
          </p:nvSpPr>
          <p:spPr>
            <a:xfrm>
              <a:off x="1129811" y="3441390"/>
              <a:ext cx="739261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Вдруг небо потемнело, и начался сильный летний ливень. Для Мы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ки такие крупные капли были опасны, а Лягу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онок, наоборот, обрадовался. — Скорее, под лопух! — скомандовал Плюх. Он на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ёл самый боль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ой и плотный лист лопуха у берега и придержал его лапками, создав для Кро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ки настоящий зонтик. Они сидели вместе под зелёным навесом: Мы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 угощала друга припасённым зёрны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ком, а Лягу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онок рассказывал ей истории о подводных жителях.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428931" y="428002"/>
            <a:ext cx="6817153" cy="5943600"/>
            <a:chOff x="1099038" y="439615"/>
            <a:chExt cx="6817153" cy="594360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099038" y="439615"/>
              <a:ext cx="6691679" cy="5943600"/>
            </a:xfrm>
            <a:prstGeom prst="roundRect">
              <a:avLst>
                <a:gd name="adj" fmla="val 941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760" b="-1"/>
            <a:stretch/>
          </p:blipFill>
          <p:spPr>
            <a:xfrm>
              <a:off x="1773393" y="659893"/>
              <a:ext cx="5337383" cy="3197596"/>
            </a:xfrm>
            <a:prstGeom prst="roundRect">
              <a:avLst>
                <a:gd name="adj" fmla="val 73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7" name="TextBox 36"/>
            <p:cNvSpPr txBox="1"/>
            <p:nvPr/>
          </p:nvSpPr>
          <p:spPr>
            <a:xfrm>
              <a:off x="1387167" y="3948250"/>
              <a:ext cx="652902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Когда дождь закончился, над полем и прудом раскинулась яркая радуга.</a:t>
              </a:r>
            </a:p>
            <a:p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Мораль сказки: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Даже если мы совсем разные — один любит воду, а другой сухую траву — мы всё равно можем быть луч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ими друзьями и помогать друг другу в трудную минуту.</a:t>
              </a: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0" y="5666987"/>
            <a:ext cx="823507" cy="71262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461" y="3505374"/>
            <a:ext cx="2726461" cy="2726461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1083316" y="239705"/>
            <a:ext cx="8027379" cy="6374533"/>
            <a:chOff x="947682" y="155391"/>
            <a:chExt cx="8027379" cy="6374533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947682" y="155391"/>
              <a:ext cx="8027379" cy="6374533"/>
              <a:chOff x="623160" y="41502"/>
              <a:chExt cx="8027379" cy="6374533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623160" y="41502"/>
                <a:ext cx="8027379" cy="6374533"/>
              </a:xfrm>
              <a:prstGeom prst="roundRect">
                <a:avLst>
                  <a:gd name="adj" fmla="val 9418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13024" y="325726"/>
                <a:ext cx="7491991" cy="597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Задания на выбор:</a:t>
                </a:r>
              </a:p>
              <a:p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Вопросы на внимательность (проверяем память)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Как звали главных героев сказки?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Где жила Мышка Крошка и что она любила больше всего?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Почему Лягушонок Плюх был мокрым, когда они встретились?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Что Плюх использовал в качестве зонтика, когда начался дождь?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Чем Крошка угостила своего друга под листом лопуха?</a:t>
                </a:r>
              </a:p>
              <a:p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Вопросы «Почемучки» (развиваем логику и понимание)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Почему Лягушонку стало тяжело гулять по пшеничному полю?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Почему Мышка сначала боялась воды в пруду?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Как ты думаешь, почему герои решили показать друг другу свои дома, хотя они такие разные?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Что помогло Мышке и Лягушонку не промокнуть и не испугаться грозы?</a:t>
                </a:r>
              </a:p>
              <a:p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 Вопросы на сопереживание (развиваем эмоциональный интеллект)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Как ты думаешь, что почувствовала Мышка, когда впервые увидела Лягушонка?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Было ли тебе когда-нибудь так же интересно узнавать что-то новое, как героям этой сказки?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Важно ли, чтобы друзья были похожи друг на друга, или они могут быть совсем разными? Почему?</a:t>
                </a:r>
              </a:p>
              <a:p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 Творческие вопросы (развиваем воображение)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Если бы Мышка пригласила Лягушонка к себе в норку на обед, чем бы она его угостила?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Какую историю о подводных жителях мог рассказать Плюх под дождём?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Давай придумаем её вместе! Куда друзья могут отправиться в своё следующее путешествие?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Если бы у этой сказки было продолжение, какой новый герой мог бы им встретиться?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6760" b="-1"/>
              <a:stretch/>
            </p:blipFill>
            <p:spPr>
              <a:xfrm rot="616227">
                <a:off x="6619014" y="1354778"/>
                <a:ext cx="1900095" cy="113833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2"/>
            <a:stretch/>
          </p:blipFill>
          <p:spPr>
            <a:xfrm>
              <a:off x="6751692" y="366743"/>
              <a:ext cx="1805322" cy="10910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15" y="1539519"/>
            <a:ext cx="5262841" cy="53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8837D2D-BBE3-4419-B6C1-EABD7356BE74}"/>
</file>

<file path=customXml/itemProps2.xml><?xml version="1.0" encoding="utf-8"?>
<ds:datastoreItem xmlns:ds="http://schemas.openxmlformats.org/officeDocument/2006/customXml" ds:itemID="{3D9B8B72-3B85-4096-AF49-2894B5028493}"/>
</file>

<file path=customXml/itemProps3.xml><?xml version="1.0" encoding="utf-8"?>
<ds:datastoreItem xmlns:ds="http://schemas.openxmlformats.org/officeDocument/2006/customXml" ds:itemID="{E4F4ACD8-3152-435E-8D2E-C1A5AEE6797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666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2026-01-17T17:27:49Z</dcterms:created>
  <dcterms:modified xsi:type="dcterms:W3CDTF">2026-01-17T17:45:14Z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