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58BED6-B1B2-4D7E-97E7-CE5723C1F81D}"/>
</file>

<file path=customXml/itemProps2.xml><?xml version="1.0" encoding="utf-8"?>
<ds:datastoreItem xmlns:ds="http://schemas.openxmlformats.org/officeDocument/2006/customXml" ds:itemID="{B736A359-D658-4B7D-952A-5DB0E55258AE}"/>
</file>

<file path=customXml/itemProps3.xml><?xml version="1.0" encoding="utf-8"?>
<ds:datastoreItem xmlns:ds="http://schemas.openxmlformats.org/officeDocument/2006/customXml" ds:itemID="{6CD1331A-D67A-451E-B2C7-4E7A1B64E79B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8</cp:revision>
  <dcterms:created xsi:type="dcterms:W3CDTF">2026-01-16T17:38:01Z</dcterms:created>
  <dcterms:modified xsi:type="dcterms:W3CDTF">2026-01-16T18:10:43Z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