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DA78A84-E22B-41B3-A27B-804827F9226E}"/>
</file>

<file path=customXml/itemProps2.xml><?xml version="1.0" encoding="utf-8"?>
<ds:datastoreItem xmlns:ds="http://schemas.openxmlformats.org/officeDocument/2006/customXml" ds:itemID="{6586C4AE-4D08-49C3-94B0-FE0B676AF8A9}"/>
</file>

<file path=customXml/itemProps3.xml><?xml version="1.0" encoding="utf-8"?>
<ds:datastoreItem xmlns:ds="http://schemas.openxmlformats.org/officeDocument/2006/customXml" ds:itemID="{7C989F06-B55C-496E-BDBD-99445FF5E5DD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7</cp:revision>
  <dcterms:created xsi:type="dcterms:W3CDTF">2026-01-16T17:38:01Z</dcterms:created>
  <dcterms:modified xsi:type="dcterms:W3CDTF">2026-01-16T18:08:43Z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