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B721D20-FE89-4719-B78E-73A068B2DAF0}"/>
</file>

<file path=customXml/itemProps2.xml><?xml version="1.0" encoding="utf-8"?>
<ds:datastoreItem xmlns:ds="http://schemas.openxmlformats.org/officeDocument/2006/customXml" ds:itemID="{7FF80D00-9959-4783-B5A0-927C71FCDEF1}"/>
</file>

<file path=customXml/itemProps3.xml><?xml version="1.0" encoding="utf-8"?>
<ds:datastoreItem xmlns:ds="http://schemas.openxmlformats.org/officeDocument/2006/customXml" ds:itemID="{1725AD1B-7527-4C24-BCC5-20054C62D54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6</cp:revision>
  <dcterms:created xsi:type="dcterms:W3CDTF">2026-01-16T17:38:01Z</dcterms:created>
  <dcterms:modified xsi:type="dcterms:W3CDTF">2026-01-16T18:05:44Z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