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17.01.2026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7D49398-147E-4CA5-9435-3D05CF80EBAA}"/>
</file>

<file path=customXml/itemProps2.xml><?xml version="1.0" encoding="utf-8"?>
<ds:datastoreItem xmlns:ds="http://schemas.openxmlformats.org/officeDocument/2006/customXml" ds:itemID="{2BFBC335-F082-4D06-B974-B18013FF4301}"/>
</file>

<file path=customXml/itemProps3.xml><?xml version="1.0" encoding="utf-8"?>
<ds:datastoreItem xmlns:ds="http://schemas.openxmlformats.org/officeDocument/2006/customXml" ds:itemID="{2FBB2708-E7CF-4D3D-A31A-BA78CB382E1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6</cp:revision>
  <dcterms:created xsi:type="dcterms:W3CDTF">2026-01-16T17:38:01Z</dcterms:created>
  <dcterms:modified xsi:type="dcterms:W3CDTF">2026-01-16T18:05:44Z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