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B553-5003-EC1E-7701-93DDFB984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F4EEBE-28FC-086E-B765-D91D6AD1C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17509-9FA3-590F-4A91-21BBAC78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74C59-4449-71FA-9D71-D0CD3F70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EEA37-4C4C-43E8-8B2E-E5138F6D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1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EBB78-66EA-74BA-51F7-EB74B0E1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84DF86-60AE-A211-11B9-6036F88F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29665-A5A1-8A86-3032-0E0BCAA5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4EFAF-C050-3942-7FCD-E32F3499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0D58C-94B4-E99D-BF49-A0A9E7CF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849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0C8BF8-1FF0-F5AA-9161-CDDC0B0C2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1ABDF-5887-4798-F8F7-3CE712314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F1C2B-337F-38FA-3A17-3EAA8BEC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AAAC2-F763-A83B-8AE3-CF854B6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5CBD1-EFED-4B11-4D30-042946FC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B6B98-E399-402D-E880-6AAB67E7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2E4FD-A9F2-EC67-E79E-395F92D79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7EE37-600F-67F5-7D05-9B77E236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EF401-8E38-8E58-F7D2-B923EFF3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19C3C-560E-A3CC-4D19-A87FEB97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551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7DC7E-BF85-BDF4-717B-C7E520D5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ECB89-A770-5D5A-7CF9-C8285E59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0244F-8567-FC79-504C-2DE18E9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BB9DD-34C1-A7AE-E180-7D608EBF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89F6-FE68-FD58-FE57-89840BE5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DF22-3E48-950D-0E21-3417EC13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5D639-4F6B-6A51-2946-70B3CEC8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A4A73-A2A2-92F2-110A-FA0F7A4E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668AB5-13DE-F460-059E-F07DDB01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729833-6ECB-8ADF-E6B2-1A2346F0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88E4A-EF9D-35AC-FE8E-F891AD75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4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7DD2C-581D-B5CC-888E-1FA1BE8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051A0-F38C-89B5-C5D8-B74CF640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43D56-63CC-AEAA-045B-A94A27A21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BD5170-30E3-B52D-37B0-26E95A8D0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97967-F134-F9C0-D1FF-94F0FBA76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911D01-3AC7-57A9-AE35-39943F3E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7E64CF-DEE4-0294-2148-F95BE0BC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26DD31-A8A5-2842-E18D-23BC2BA7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85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FF76E-5382-2BAD-F031-680D4F53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54C179-F437-A359-3DDC-05FD71D6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A680AE-DE47-EB27-01B3-B741B980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F34894-B57C-714D-A0A0-87319D24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55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2C11E7-16E8-A67C-3E07-700689CA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1ABD00-3738-52B4-A76B-675D9548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EC180-5480-742A-AF34-9AA14FA8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005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47ED1-7649-C097-1244-16EABDF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050AA-5C03-AD5D-F83E-6ADFFCBC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96E002-864F-E7D7-D9BE-60325790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4D1DA-3096-F74D-5441-4C1BA2FC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9D2B5-72CB-2934-D99C-36BB542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21310-3972-1F8D-0AC1-8FFCD8E5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2FDA-1D2A-CE92-B986-6ED8C74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022EE9-7AE4-1153-9A51-BF5BE4972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86DFE-C84C-8928-4B6A-789A2FE5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6108-7E90-A55F-B37A-7BCC9070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0AE7A-7C91-B1FB-2A97-C3AD8265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42442-7DE6-FA72-2B0D-76DA437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77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D55D6-9D3E-0ECD-5B0F-BEDE6FA9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A04EB-BA76-1757-1386-DEEA9DFC6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04D9B-20B1-848A-E511-FB49FB78E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4EA98-B7BD-CA38-B8C2-803A7A817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DC25E-6EE5-2EBE-4BCF-7F4802A42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403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34F78-235D-7A7F-26B0-1F87F052B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A91B2C-593C-A0ED-B35C-A1739A7BF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BCC7A-F8C6-49ED-A3F5-128678C7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38119-5B09-476F-A9B5-B50959B7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924887" cy="9248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D01B9E-EF58-D351-A193-3F6A10CAD3AD}"/>
              </a:ext>
            </a:extLst>
          </p:cNvPr>
          <p:cNvSpPr/>
          <p:nvPr/>
        </p:nvSpPr>
        <p:spPr>
          <a:xfrm>
            <a:off x="256854" y="1122362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FD5F30-4C44-37FC-EF63-10DE7347E72B}"/>
              </a:ext>
            </a:extLst>
          </p:cNvPr>
          <p:cNvSpPr/>
          <p:nvPr/>
        </p:nvSpPr>
        <p:spPr>
          <a:xfrm>
            <a:off x="2381894" y="1122363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EA357DC-9179-3F95-3DBB-42937DA207D1}"/>
              </a:ext>
            </a:extLst>
          </p:cNvPr>
          <p:cNvSpPr/>
          <p:nvPr/>
        </p:nvSpPr>
        <p:spPr>
          <a:xfrm>
            <a:off x="2381894" y="3869165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425BD2-4042-7A6D-1310-22FB8F4E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" y="1231653"/>
            <a:ext cx="2075554" cy="207555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526A3B2-DD1D-E67F-BF80-A881874EA4F3}"/>
              </a:ext>
            </a:extLst>
          </p:cNvPr>
          <p:cNvSpPr/>
          <p:nvPr/>
        </p:nvSpPr>
        <p:spPr>
          <a:xfrm>
            <a:off x="277436" y="3867695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BB9263-73AD-C88C-3E08-4517BB27A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" y="4034116"/>
            <a:ext cx="2075555" cy="20755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255FBC-277B-6B53-8500-55BC4133E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1" y="261459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D7A3FF-B521-CA06-F33E-2F6581690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61" y="2533651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F29C52-C5C0-F0B9-A630-203CB2184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54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879CD1-456F-8909-89AB-0FD8130EA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63" y="2533651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039548-7AF6-5C39-8226-0375213C4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77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F872D8-F33A-7315-EFA9-D8480E5B3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83" y="252895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684270-4AC9-6F7E-92A9-51A4F8562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49" y="537562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D2EDBC-CC6E-D84F-51F2-E01A8ABE6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5288120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5C8DF7-8322-5B97-1E93-30782BF0D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5" y="533171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948BFF9-86B8-F3DD-FCD2-53088ED25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17" y="5288120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AFF089-A9A4-E28B-A961-DA8E2984E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33" y="5375623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C90B5B-230F-41F1-B23A-6A171E57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89" y="530452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0294AD4-6CD8-E337-A957-3F4820E67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62" y="1181815"/>
            <a:ext cx="1398234" cy="139823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8AF70E-79D1-EABA-AD40-7B0448713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33" y="1122362"/>
            <a:ext cx="1443280" cy="14432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D4DE13-23D7-B326-8751-AADA94863E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1151927"/>
            <a:ext cx="1273568" cy="12735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61BC635-03EB-53EE-DB94-97212FC72D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17" y="1105708"/>
            <a:ext cx="1398234" cy="139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8F11F04-3122-4A16-ADAD-008872371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1" y="1135847"/>
            <a:ext cx="1305728" cy="13057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794EB46-032B-C2EE-5A65-98C37A5279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36" y="1075635"/>
            <a:ext cx="1620589" cy="16205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C44F298-DD73-6D1B-9EF8-C729F3E06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39" y="3883730"/>
            <a:ext cx="1389230" cy="13892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F993DC5-8FCF-7CBD-C618-8C519B8BCD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86" y="3976479"/>
            <a:ext cx="1311692" cy="13116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95A63C-721C-4AA6-16C0-6ECDCF4B8C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95" y="3990268"/>
            <a:ext cx="1311692" cy="13116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F0FE91-96A3-28E4-C5F3-4222C63BA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71" y="3957122"/>
            <a:ext cx="1212771" cy="136436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8CEAC9A-9D02-35CF-9E14-B2B7DCAB88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987">
            <a:off x="4326561" y="4115043"/>
            <a:ext cx="1251017" cy="11820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75B650-4241-78EF-22EA-24FAB24E10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06" y="3994458"/>
            <a:ext cx="1406138" cy="1337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FDAB4-8871-15CB-4BC4-11E99951E8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03" y="1562513"/>
            <a:ext cx="3962190" cy="3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18FFD84-9D09-49AD-A45C-AFAD375EE8DB}"/>
</file>

<file path=customXml/itemProps2.xml><?xml version="1.0" encoding="utf-8"?>
<ds:datastoreItem xmlns:ds="http://schemas.openxmlformats.org/officeDocument/2006/customXml" ds:itemID="{DCF245D3-3546-4F54-A017-523C22117CFF}"/>
</file>

<file path=customXml/itemProps3.xml><?xml version="1.0" encoding="utf-8"?>
<ds:datastoreItem xmlns:ds="http://schemas.openxmlformats.org/officeDocument/2006/customXml" ds:itemID="{A49C08DB-71F0-4F89-8E58-2F2840E685C8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5</cp:revision>
  <dcterms:created xsi:type="dcterms:W3CDTF">2026-01-16T17:38:01Z</dcterms:created>
  <dcterms:modified xsi:type="dcterms:W3CDTF">2026-01-16T18:01:37Z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