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33F61F-3EE0-4397-BC4A-2CF39EF71242}"/>
</file>

<file path=customXml/itemProps2.xml><?xml version="1.0" encoding="utf-8"?>
<ds:datastoreItem xmlns:ds="http://schemas.openxmlformats.org/officeDocument/2006/customXml" ds:itemID="{D112A3B3-35EB-4B4F-AE37-71997F5FD7CA}"/>
</file>

<file path=customXml/itemProps3.xml><?xml version="1.0" encoding="utf-8"?>
<ds:datastoreItem xmlns:ds="http://schemas.openxmlformats.org/officeDocument/2006/customXml" ds:itemID="{388F26B2-3A9C-47DB-8080-BF1FE89FC521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4</cp:revision>
  <dcterms:created xsi:type="dcterms:W3CDTF">2026-01-16T17:38:01Z</dcterms:created>
  <dcterms:modified xsi:type="dcterms:W3CDTF">2026-01-16T17:57:49Z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