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F3B553-5003-EC1E-7701-93DDFB984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F4EEBE-28FC-086E-B765-D91D6AD1C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17509-9FA3-590F-4A91-21BBAC78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74C59-4449-71FA-9D71-D0CD3F70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EEA37-4C4C-43E8-8B2E-E5138F6D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9116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EBB78-66EA-74BA-51F7-EB74B0E1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84DF86-60AE-A211-11B9-6036F88FE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29665-A5A1-8A86-3032-0E0BCAA5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B4EFAF-C050-3942-7FCD-E32F34993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0D58C-94B4-E99D-BF49-A0A9E7CF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2849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0C8BF8-1FF0-F5AA-9161-CDDC0B0C2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41ABDF-5887-4798-F8F7-3CE712314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F1C2B-337F-38FA-3A17-3EAA8BEC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AAAC2-F763-A83B-8AE3-CF854B69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5CBD1-EFED-4B11-4D30-042946FC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5534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B6B98-E399-402D-E880-6AAB67E7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B2E4FD-A9F2-EC67-E79E-395F92D79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7EE37-600F-67F5-7D05-9B77E236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EF401-8E38-8E58-F7D2-B923EFF3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E19C3C-560E-A3CC-4D19-A87FEB97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8551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7DC7E-BF85-BDF4-717B-C7E520D5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8ECB89-A770-5D5A-7CF9-C8285E59F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D0244F-8567-FC79-504C-2DE18E92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BB9DD-34C1-A7AE-E180-7D608EBF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D89F6-FE68-FD58-FE57-89840BE5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8DF22-3E48-950D-0E21-3417EC13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5D639-4F6B-6A51-2946-70B3CEC8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0A4A73-A2A2-92F2-110A-FA0F7A4E7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668AB5-13DE-F460-059E-F07DDB01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729833-6ECB-8ADF-E6B2-1A2346F0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B88E4A-EF9D-35AC-FE8E-F891AD75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4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7DD2C-581D-B5CC-888E-1FA1BE8A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051A0-F38C-89B5-C5D8-B74CF640B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943D56-63CC-AEAA-045B-A94A27A21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BD5170-30E3-B52D-37B0-26E95A8D0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97967-F134-F9C0-D1FF-94F0FBA76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911D01-3AC7-57A9-AE35-39943F3E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7E64CF-DEE4-0294-2148-F95BE0BC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26DD31-A8A5-2842-E18D-23BC2BA7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385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FF76E-5382-2BAD-F031-680D4F53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54C179-F437-A359-3DDC-05FD71D6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A680AE-DE47-EB27-01B3-B741B980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F34894-B57C-714D-A0A0-87319D24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552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2C11E7-16E8-A67C-3E07-700689CA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1ABD00-3738-52B4-A76B-675D9548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1EC180-5480-742A-AF34-9AA14FA8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005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047ED1-7649-C097-1244-16EABDF1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8050AA-5C03-AD5D-F83E-6ADFFCBC4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96E002-864F-E7D7-D9BE-60325790C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34D1DA-3096-F74D-5441-4C1BA2FC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99D2B5-72CB-2934-D99C-36BB5423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21310-3972-1F8D-0AC1-8FFCD8E5C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173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D2FDA-1D2A-CE92-B986-6ED8C740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022EE9-7AE4-1153-9A51-BF5BE4972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F86DFE-C84C-8928-4B6A-789A2FE56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6108-7E90-A55F-B37A-7BCC9070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10AE7A-7C91-B1FB-2A97-C3AD8265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942442-7DE6-FA72-2B0D-76DA437E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773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D55D6-9D3E-0ECD-5B0F-BEDE6FA9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0A04EB-BA76-1757-1386-DEEA9DFC6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04D9B-20B1-848A-E511-FB49FB78E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1FCE0-5DF4-478D-9A94-45D0073B56BE}" type="datetimeFigureOut">
              <a:rPr lang="ru-KZ" smtClean="0"/>
              <a:t>16.01.2026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4EA98-B7BD-CA38-B8C2-803A7A817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DC25E-6EE5-2EBE-4BCF-7F4802A42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26A57-2106-49CA-B81C-A2A5A087AF5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403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34F78-235D-7A7F-26B0-1F87F052B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A91B2C-593C-A0ED-B35C-A1739A7BF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1BCC7A-F8C6-49ED-A3F5-128678C7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C38119-5B09-476F-A9B5-B50959B7B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"/>
            <a:ext cx="924887" cy="924887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D01B9E-EF58-D351-A193-3F6A10CAD3AD}"/>
              </a:ext>
            </a:extLst>
          </p:cNvPr>
          <p:cNvSpPr/>
          <p:nvPr/>
        </p:nvSpPr>
        <p:spPr>
          <a:xfrm>
            <a:off x="256854" y="1122362"/>
            <a:ext cx="1890445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FD5F30-4C44-37FC-EF63-10DE7347E72B}"/>
              </a:ext>
            </a:extLst>
          </p:cNvPr>
          <p:cNvSpPr/>
          <p:nvPr/>
        </p:nvSpPr>
        <p:spPr>
          <a:xfrm>
            <a:off x="2381894" y="1122363"/>
            <a:ext cx="9144000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EA357DC-9179-3F95-3DBB-42937DA207D1}"/>
              </a:ext>
            </a:extLst>
          </p:cNvPr>
          <p:cNvSpPr/>
          <p:nvPr/>
        </p:nvSpPr>
        <p:spPr>
          <a:xfrm>
            <a:off x="2381894" y="3869165"/>
            <a:ext cx="9144000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9425BD2-4042-7A6D-1310-22FB8F4E2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9" y="1231653"/>
            <a:ext cx="2075554" cy="2075554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526A3B2-DD1D-E67F-BF80-A881874EA4F3}"/>
              </a:ext>
            </a:extLst>
          </p:cNvPr>
          <p:cNvSpPr/>
          <p:nvPr/>
        </p:nvSpPr>
        <p:spPr>
          <a:xfrm>
            <a:off x="277436" y="3867695"/>
            <a:ext cx="1890445" cy="2387599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4BB9263-73AD-C88C-3E08-4517BB27A6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0" y="4034116"/>
            <a:ext cx="2075555" cy="20755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2255FBC-277B-6B53-8500-55BC4133E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61" y="261459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DD7A3FF-B521-CA06-F33E-2F6581690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61" y="2533651"/>
            <a:ext cx="725757" cy="88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F29C52-C5C0-F0B9-A630-203CB21846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54" y="256724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879CD1-456F-8909-89AB-0FD8130EA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63" y="2533651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9039548-7AF6-5C39-8226-0375213C4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677" y="2567241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5F872D8-F33A-7315-EFA9-D8480E5B3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283" y="2528958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3684270-4AC9-6F7E-92A9-51A4F8562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49" y="5375624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DD2EDBC-CC6E-D84F-51F2-E01A8ABE6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75" y="5288120"/>
            <a:ext cx="725757" cy="88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65C8DF7-8322-5B97-1E93-30782BF0D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5" y="5331714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948BFF9-86B8-F3DD-FCD2-53088ED251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17" y="5288120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0AFF089-A9A4-E28B-A961-DA8E2984E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33" y="5375623"/>
            <a:ext cx="876849" cy="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0C90B5B-230F-41F1-B23A-6A171E578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89" y="5304528"/>
            <a:ext cx="725757" cy="884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0294AD4-6CD8-E337-A957-3F4820E67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62" y="1181815"/>
            <a:ext cx="1398234" cy="139823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F8AF70E-79D1-EABA-AD40-7B0448713A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833" y="1122362"/>
            <a:ext cx="1443280" cy="14432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AD4DE13-23D7-B326-8751-AADA94863E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02" y="1151927"/>
            <a:ext cx="1273568" cy="127356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61BC635-03EB-53EE-DB94-97212FC72D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17" y="1105708"/>
            <a:ext cx="1398234" cy="139823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8F11F04-3122-4A16-ADAD-008872371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51" y="1135847"/>
            <a:ext cx="1305728" cy="13057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794EB46-032B-C2EE-5A65-98C37A5279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36" y="1075635"/>
            <a:ext cx="1620589" cy="162058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C44F298-DD73-6D1B-9EF8-C729F3E06B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39" y="3883730"/>
            <a:ext cx="1389230" cy="138923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F993DC5-8FCF-7CBD-C618-8C519B8BCD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86" y="3976479"/>
            <a:ext cx="1311692" cy="13116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095A63C-721C-4AA6-16C0-6ECDCF4B8C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195" y="3990268"/>
            <a:ext cx="1311692" cy="131169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F0FE91-96A3-28E4-C5F3-4222C63BA9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71" y="3957122"/>
            <a:ext cx="1212771" cy="136436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8CEAC9A-9D02-35CF-9E14-B2B7DCAB88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2987">
            <a:off x="4326561" y="4115043"/>
            <a:ext cx="1251017" cy="118207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B75B650-4241-78EF-22EA-24FAB24E10C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706" y="3994458"/>
            <a:ext cx="1406138" cy="13372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3FDAB4-8871-15CB-4BC4-11E99951E8A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03" y="1562513"/>
            <a:ext cx="3962190" cy="39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3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A5E0915-32D0-4671-8F8F-38075C6B7836}"/>
</file>

<file path=customXml/itemProps2.xml><?xml version="1.0" encoding="utf-8"?>
<ds:datastoreItem xmlns:ds="http://schemas.openxmlformats.org/officeDocument/2006/customXml" ds:itemID="{8CCCFF0B-F898-495F-9A1B-05696B1A6009}"/>
</file>

<file path=customXml/itemProps3.xml><?xml version="1.0" encoding="utf-8"?>
<ds:datastoreItem xmlns:ds="http://schemas.openxmlformats.org/officeDocument/2006/customXml" ds:itemID="{D601A08B-29E5-4740-9CDD-5C3DB808EB29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Альбина Бисенгалиева</cp:lastModifiedBy>
  <cp:revision>3</cp:revision>
  <dcterms:created xsi:type="dcterms:W3CDTF">2026-01-16T17:38:01Z</dcterms:created>
  <dcterms:modified xsi:type="dcterms:W3CDTF">2026-01-16T17:55:51Z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