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  <a:srgbClr val="FF0066"/>
    <a:srgbClr val="CC66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2EBA6-04E6-425C-AA3F-62C789F17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E79A69-FFF0-4B30-A54C-31D6747B6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1B7C6-A957-47A1-8A5A-CB38C934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FB1877-46CF-4DCA-AC49-7AE09801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C2A3AF-EC2D-4A74-A76F-C354BC19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1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61C87-F25A-45CE-95F7-FFCA9211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C2E2-AE84-4456-B90B-6C668E30E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6D174-9A65-46EB-8E73-C5236961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3202F-6084-43F2-B384-81E15869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C6106-E7B3-4DEE-9CFE-3FC0254E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B7C2A6-BE28-4383-8580-9632082AB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27311A-608D-4860-8894-718F56FE5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75FF7E-54F4-422B-B4EC-63B36CC7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EF744-259D-4D6F-826B-51030A14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A6BF0-162F-48A9-A4D2-A30E3189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6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76322-3EBE-441F-A9C1-DFE45649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3600E-0E52-4C8A-8F0A-9B875E3B9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9048A-5786-4424-AE43-827776C2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ED2E1-59D4-4F93-AA5E-0DCCF541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9031A-FC39-4792-94A6-286E7168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BF494-99C8-4611-B707-B4B0E7A5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2C89F-0098-49E5-AF27-77A6C6CCE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33349-731F-428F-8782-F73010F7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04525-E203-4F29-8D2D-7811C417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6E57C-E261-4A72-A28E-7A3F330B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F7DD3-F357-4E11-94B1-E472210C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C3E40-D3B1-4954-953F-751DC4A93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D56DC8-4A40-4FD6-80C8-F23F46E7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DC09AE-A70F-42A3-922E-E2A3D7A9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0A2BD-9B6D-48F5-AE77-F075F330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6B2E0-434B-41EA-80FF-030ACAC3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7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6F02A-8CE9-46E8-B744-D55F3BD3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3FADDB-1079-4C3B-995C-F47580CB2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78BF2D-CEE3-4A4E-B6A4-60B9A84F2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46D0B1-1E8C-4ABD-AE63-9160D3F2B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8011E-79FA-415D-8A6B-F54FF3807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570E49-D828-4C62-AC14-1B9586D8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C2BB2A-8998-4A2D-B779-C3B415C4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75BEEE-D302-439C-AC58-58CA1056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7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D5478-2940-4ECB-8B95-CDCC571F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2F91F3-D307-4297-AEF5-A6836A87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A5B8FC-5026-45BE-90A2-C521E0C1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D30420-5B62-403C-B6AA-393612B8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2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F03F38-4543-4745-A6F2-8360667E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56C758-3BBA-4E42-BE06-700787F2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AF5202-B09A-42C1-86BC-1CD6D75A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2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6F950-7A50-4C09-B6E4-1E56107D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1031B-0E99-4B1F-AABE-A551D7A7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9C001D-C940-476F-938D-B8E225807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815716-FCCA-4A0F-963A-EA804B28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3D4045-FE07-42B4-A036-65A9EA65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48643A-8738-4198-BBC2-6D09CC3C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2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2A820-686D-40E3-9F1B-FCD47BFB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7027C4-8B05-4781-9E85-FCB23EE83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F2785D-191A-4BCC-86E1-07631C943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EBE9DC-1AA7-4300-AA25-A9F41709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BB959-60B4-4BB2-852E-7DDBE9AC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1B95F-C9CC-42E1-A1B8-B4A0AC70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3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32A9F-3BDA-4F98-AA7A-FCC410CD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9B8258-CBD6-4368-BBD7-0C6478244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09175D-2226-4A3A-959C-11E977A7B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95C19B-B0A7-4D2C-9C2B-7CAEC24ED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3BC4D8-B341-4661-82D4-46B87E96F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97073D2-AF49-484F-811D-6E47CCCA6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4" y="-97523"/>
            <a:ext cx="12267414" cy="7009951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C21B1845-5876-4EBE-9C2A-6E195A333F8D}"/>
              </a:ext>
            </a:extLst>
          </p:cNvPr>
          <p:cNvSpPr/>
          <p:nvPr/>
        </p:nvSpPr>
        <p:spPr>
          <a:xfrm>
            <a:off x="311022" y="491252"/>
            <a:ext cx="4833257" cy="55703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2BCA5E5-6978-46DA-B366-7330477A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154" y="1910352"/>
            <a:ext cx="2888991" cy="1228113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DDEA4904-4740-4112-BA35-6D2648F4563B}"/>
              </a:ext>
            </a:extLst>
          </p:cNvPr>
          <p:cNvSpPr/>
          <p:nvPr/>
        </p:nvSpPr>
        <p:spPr>
          <a:xfrm>
            <a:off x="5700073" y="491252"/>
            <a:ext cx="4833257" cy="55703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A7453-23DA-4065-8BDC-D5D16AF2234D}"/>
              </a:ext>
            </a:extLst>
          </p:cNvPr>
          <p:cNvSpPr txBox="1"/>
          <p:nvPr/>
        </p:nvSpPr>
        <p:spPr>
          <a:xfrm>
            <a:off x="6096448" y="1179922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BC3C797-BB1E-4BC1-9AE8-660A14D16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056" y="800348"/>
            <a:ext cx="2210375" cy="13407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12EF09D-ECC6-4973-B2C0-266A7810E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49469" y="949610"/>
            <a:ext cx="1862046" cy="10422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37D536-E08D-48B8-9CFC-DE9EFF754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68440" y="3010571"/>
            <a:ext cx="1712894" cy="13143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13271F-DF3F-436E-A4EA-221A4C526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17424" y="3156480"/>
            <a:ext cx="1398410" cy="10195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5545D4-5A23-4367-A1BE-176E8277A2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993" y="1874919"/>
            <a:ext cx="2301848" cy="13832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96C4F1-0DE0-4490-9FCF-FB64623E9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043448" y="1998380"/>
            <a:ext cx="2072571" cy="11448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AB078E-E04A-4BA6-8255-E9384FA0C9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194" y="2733584"/>
            <a:ext cx="2162318" cy="11308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2D3BA-8C10-4493-91BE-16EE30DB75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693751" y="2841953"/>
            <a:ext cx="1995675" cy="9437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D0A74C-7708-4775-91CC-2C1D67C8F6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0166" y="3873479"/>
            <a:ext cx="2104109" cy="1150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8717AF-CE5E-47E3-98DD-F4882449D5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6068" y="808989"/>
            <a:ext cx="2621105" cy="128726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B427D3A-8EF9-49D5-B503-6ABCF6D05C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8239572" y="943005"/>
            <a:ext cx="2362367" cy="10353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F90F5B-782A-4389-9C29-2AE1E31C18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0888" y="5047983"/>
            <a:ext cx="2072301" cy="11656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C283207-F31D-40AC-B8CE-7B40196342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7191999" y="5153830"/>
            <a:ext cx="1890907" cy="9664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0F8E76-E3FD-4BAE-BF1C-69A18342704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68380" y="592677"/>
            <a:ext cx="1154425" cy="8523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666A63-3011-494C-A4B1-CC4BC054CB1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98337" y="4865888"/>
            <a:ext cx="1174396" cy="8699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4D85E4-F142-4A9C-B784-0C06D4A4C3A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5067" y="1622183"/>
            <a:ext cx="1490226" cy="10678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2AB4422-7C36-4E44-A7CB-48B3E5844F3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54508" y="3494442"/>
            <a:ext cx="1319940" cy="9458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15B0E9D-1BD7-4278-8EC2-E728AF13193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53253" y="5022505"/>
            <a:ext cx="2305885" cy="10990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ECBAAB-137C-40E9-A2BD-4C19EB2B829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46064" y="4391742"/>
            <a:ext cx="2200931" cy="104901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FE78C91-AEB1-4803-A443-DC54DF5FCE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62619" y="1161970"/>
            <a:ext cx="2428273" cy="11715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CBFC2D-6F59-4491-B57E-FD52C6D4D8E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91614" y="3043716"/>
            <a:ext cx="2158242" cy="10412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E5AFEA6-FAD3-4EC1-BF27-C0737EBC9B5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56049" y="608739"/>
            <a:ext cx="1980031" cy="8738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1BC0F67-9685-4901-A380-4D7011A4193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73346" y="4944154"/>
            <a:ext cx="2290999" cy="10080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7D8AB5A-434B-4C60-B5FE-A26F133A3E7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84232" y="4302576"/>
            <a:ext cx="2888990" cy="103038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D766DF2-0F58-43EC-B0FD-D408D78D4E1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07173" y="2614780"/>
            <a:ext cx="2888990" cy="103038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E437E12-F585-4215-A2D8-4A8A3994F45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32777" y="2656670"/>
            <a:ext cx="1862580" cy="112182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8F7E659-085F-4CDF-90B1-75AD0FD91AA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36401" y="4461624"/>
            <a:ext cx="1865538" cy="11217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B59392E-2CB3-459D-B8DE-A0C1A9FD701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2664" y="2449466"/>
            <a:ext cx="1536432" cy="93612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FDD0705-74EA-4D1C-9157-8E392D54000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591338" y="3600281"/>
            <a:ext cx="1831090" cy="111565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6122ED-165E-4B4A-8C10-196091B727D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710166" y="1203007"/>
            <a:ext cx="2889754" cy="122540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6FEFCFB-EC9E-4695-ABDD-5D3279744C7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95676" y="3689128"/>
            <a:ext cx="1946972" cy="115498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AD64341-590F-424D-BFAD-9C6BBED9547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414505" y="1801407"/>
            <a:ext cx="2007923" cy="11911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3821E5-0538-4078-A54E-B8BCA19C8E85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17529" r="9953" b="28285"/>
          <a:stretch/>
        </p:blipFill>
        <p:spPr>
          <a:xfrm>
            <a:off x="2599604" y="3649719"/>
            <a:ext cx="2043251" cy="6761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382A6E8-1710-4806-8893-BF7987C8760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2438430" y="3548157"/>
            <a:ext cx="2375018" cy="10289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ECADE70-3A68-4D13-822E-F9E184FD404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5867122" y="3993396"/>
            <a:ext cx="1828998" cy="909108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3B887E8-99F5-44AF-B166-17550175D734}"/>
              </a:ext>
            </a:extLst>
          </p:cNvPr>
          <p:cNvGrpSpPr/>
          <p:nvPr/>
        </p:nvGrpSpPr>
        <p:grpSpPr>
          <a:xfrm>
            <a:off x="101600" y="6127920"/>
            <a:ext cx="744724" cy="650740"/>
            <a:chOff x="110921" y="46441"/>
            <a:chExt cx="497213" cy="505365"/>
          </a:xfrm>
        </p:grpSpPr>
        <p:pic>
          <p:nvPicPr>
            <p:cNvPr id="55" name="Picture 40">
              <a:extLst>
                <a:ext uri="{FF2B5EF4-FFF2-40B4-BE49-F238E27FC236}">
                  <a16:creationId xmlns:a16="http://schemas.microsoft.com/office/drawing/2014/main" id="{9E3741A2-FC16-40A6-9CDF-D2D5985F0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47CBE07-657C-4509-A26A-C1D3055A30C6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Скругленный прямоугольник 52">
            <a:extLst>
              <a:ext uri="{FF2B5EF4-FFF2-40B4-BE49-F238E27FC236}">
                <a16:creationId xmlns:a16="http://schemas.microsoft.com/office/drawing/2014/main" id="{4EFB5A53-9D62-4156-A323-665F817CAE06}"/>
              </a:ext>
            </a:extLst>
          </p:cNvPr>
          <p:cNvSpPr/>
          <p:nvPr/>
        </p:nvSpPr>
        <p:spPr>
          <a:xfrm>
            <a:off x="3343784" y="1122000"/>
            <a:ext cx="4559607" cy="4035277"/>
          </a:xfrm>
          <a:prstGeom prst="roundRect">
            <a:avLst/>
          </a:prstGeom>
          <a:blipFill>
            <a:blip r:embed="rId4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79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2CB6C15-204B-4D66-9545-38110F25A960}"/>
</file>

<file path=customXml/itemProps2.xml><?xml version="1.0" encoding="utf-8"?>
<ds:datastoreItem xmlns:ds="http://schemas.openxmlformats.org/officeDocument/2006/customXml" ds:itemID="{B1DFFD2B-619B-4999-8A77-4693AE3EEC67}"/>
</file>

<file path=customXml/itemProps3.xml><?xml version="1.0" encoding="utf-8"?>
<ds:datastoreItem xmlns:ds="http://schemas.openxmlformats.org/officeDocument/2006/customXml" ds:itemID="{0C000056-0A80-4810-B74E-CEF0C6D7BE0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12</cp:revision>
  <dcterms:created xsi:type="dcterms:W3CDTF">2026-01-16T12:23:21Z</dcterms:created>
  <dcterms:modified xsi:type="dcterms:W3CDTF">2026-01-16T13:13:03Z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