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2EBA6-04E6-425C-AA3F-62C789F179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0E79A69-FFF0-4B30-A54C-31D6747B6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B1B7C6-A957-47A1-8A5A-CB38C934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7FB1877-46CF-4DCA-AC49-7AE098014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C2A3AF-EC2D-4A74-A76F-C354BC19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5610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E61C87-F25A-45CE-95F7-FFCA92114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F01C2E2-AE84-4456-B90B-6C668E30E9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06D174-9A65-46EB-8E73-C5236961A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03202F-6084-43F2-B384-81E158699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91C6106-E7B3-4DEE-9CFE-3FC0254E9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89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D5B7C2A6-BE28-4383-8580-9632082ABD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827311A-608D-4860-8894-718F56FE5A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75FF7E-54F4-422B-B4EC-63B36CC78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FEF744-259D-4D6F-826B-51030A1471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59A6BF0-162F-48A9-A4D2-A30E3189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765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776322-3EBE-441F-A9C1-DFE45649E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7B3600E-0E52-4C8A-8F0A-9B875E3B9C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D29048A-5786-4424-AE43-827776C24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28ED2E1-59D4-4F93-AA5E-0DCCF541C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489031A-FC39-4792-94A6-286E71685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3642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EBF494-99C8-4611-B707-B4B0E7A57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902C89F-0098-49E5-AF27-77A6C6CCE3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E433349-731F-428F-8782-F73010F71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3604525-E203-4F29-8D2D-7811C4176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16E57C-E261-4A72-A28E-7A3F330B5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52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CF7DD3-F357-4E11-94B1-E472210CB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BC3E40-D3B1-4954-953F-751DC4A930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2D56DC8-4A40-4FD6-80C8-F23F46E7D2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DC09AE-A70F-42A3-922E-E2A3D7A942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9F0A2BD-9B6D-48F5-AE77-F075F3308E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46B2E0-434B-41EA-80FF-030ACAC34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170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E6F02A-8CE9-46E8-B744-D55F3BD38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03FADDB-1079-4C3B-995C-F47580CB21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F78BF2D-CEE3-4A4E-B6A4-60B9A84F2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146D0B1-1E8C-4ABD-AE63-9160D3F2B3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B9E8011E-79FA-415D-8A6B-F54FF380756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4570E49-D828-4C62-AC14-1B9586D85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7C2BB2A-8998-4A2D-B779-C3B415C43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C75BEEE-D302-439C-AC58-58CA1056D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7376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D5478-2940-4ECB-8B95-CDCC571F8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B2F91F3-D307-4297-AEF5-A6836A877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6A5B8FC-5026-45BE-90A2-C521E0C1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FD30420-5B62-403C-B6AA-393612B88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4025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AF03F38-4543-4745-A6F2-8360667E2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D56C758-3BBA-4E42-BE06-700787F27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6AF5202-B09A-42C1-86BC-1CD6D75A4C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1420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C6F950-7A50-4C09-B6E4-1E56107D60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81031B-0E99-4B1F-AABE-A551D7A7C2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59C001D-C940-476F-938D-B8E225807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815716-FCCA-4A0F-963A-EA804B280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3D4045-FE07-42B4-A036-65A9EA65D8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348643A-8738-4198-BBC2-6D09CC3CF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425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52A820-686D-40E3-9F1B-FCD47BFB0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97027C4-8B05-4781-9E85-FCB23EE83E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CF2785D-191A-4BCC-86E1-07631C9431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EBE9DC-1AA7-4300-AA25-A9F41709A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63BB959-60B4-4BB2-852E-7DDBE9AC6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121B95F-C9CC-42E1-A1B8-B4A0AC707B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831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C32A9F-3BDA-4F98-AA7A-FCC410CD61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F9B8258-CBD6-4368-BBD7-0C6478244A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609175D-2226-4A3A-959C-11E977A7BE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C66F98-685F-445C-BA30-66C64FBC8AE1}" type="datetimeFigureOut">
              <a:rPr lang="ru-RU" smtClean="0"/>
              <a:t>16.01.2026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95C19B-B0A7-4D2C-9C2B-7CAEC24ED1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A3BC4D8-B341-4661-82D4-46B87E96F7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E3A110-5FCF-48EA-B816-2FB8B999D8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196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: округлені кути 3">
            <a:extLst>
              <a:ext uri="{FF2B5EF4-FFF2-40B4-BE49-F238E27FC236}">
                <a16:creationId xmlns:a16="http://schemas.microsoft.com/office/drawing/2014/main" id="{C21B1845-5876-4EBE-9C2A-6E195A333F8D}"/>
              </a:ext>
            </a:extLst>
          </p:cNvPr>
          <p:cNvSpPr/>
          <p:nvPr/>
        </p:nvSpPr>
        <p:spPr>
          <a:xfrm>
            <a:off x="311022" y="491252"/>
            <a:ext cx="4833257" cy="5570376"/>
          </a:xfrm>
          <a:prstGeom prst="roundRect">
            <a:avLst/>
          </a:prstGeom>
          <a:solidFill>
            <a:schemeClr val="bg1"/>
          </a:solidFill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ямокутник: округлені кути 4">
            <a:extLst>
              <a:ext uri="{FF2B5EF4-FFF2-40B4-BE49-F238E27FC236}">
                <a16:creationId xmlns:a16="http://schemas.microsoft.com/office/drawing/2014/main" id="{DDEA4904-4740-4112-BA35-6D2648F4563B}"/>
              </a:ext>
            </a:extLst>
          </p:cNvPr>
          <p:cNvSpPr/>
          <p:nvPr/>
        </p:nvSpPr>
        <p:spPr>
          <a:xfrm>
            <a:off x="5700073" y="491252"/>
            <a:ext cx="4833257" cy="5570376"/>
          </a:xfrm>
          <a:prstGeom prst="roundRect">
            <a:avLst/>
          </a:prstGeom>
          <a:solidFill>
            <a:schemeClr val="bg1"/>
          </a:solidFill>
          <a:ln w="5715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F8A7453-23DA-4065-8BDC-D5D16AF2234D}"/>
              </a:ext>
            </a:extLst>
          </p:cNvPr>
          <p:cNvSpPr txBox="1"/>
          <p:nvPr/>
        </p:nvSpPr>
        <p:spPr>
          <a:xfrm>
            <a:off x="6096448" y="1179922"/>
            <a:ext cx="810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9BC3C797-BB1E-4BC1-9AE8-660A14D16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770861" y="988714"/>
            <a:ext cx="1806557" cy="1098103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412EF09D-ECC6-4973-B2C0-266A7810EF6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916591" y="1111845"/>
            <a:ext cx="1521865" cy="851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0792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8FC03484849DD4F838791533D0789A3" ma:contentTypeVersion="8" ma:contentTypeDescription="Create a new document." ma:contentTypeScope="" ma:versionID="85893f9a06dede89c67529cf8ccaf714">
  <xsd:schema xmlns:xsd="http://www.w3.org/2001/XMLSchema" xmlns:xs="http://www.w3.org/2001/XMLSchema" xmlns:p="http://schemas.microsoft.com/office/2006/metadata/properties" xmlns:ns2="f2b6131b-628d-405c-9a7f-49f976ea74da" targetNamespace="http://schemas.microsoft.com/office/2006/metadata/properties" ma:root="true" ma:fieldsID="904e7a21b43c6d1864e2caed281f3db8" ns2:_="">
    <xsd:import namespace="f2b6131b-628d-405c-9a7f-49f976ea74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AutoDeleteEnabled" minOccurs="0"/>
                <xsd:element ref="ns2:DeleteAfter" minOccurs="0"/>
                <xsd:element ref="ns2:AutoUploadMarker" minOccurs="0"/>
                <xsd:element ref="ns2:UploadSource" minOccurs="0"/>
                <xsd:element ref="ns2:FolderPat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b6131b-628d-405c-9a7f-49f976ea74d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AutoDeleteEnabled" ma:index="11" nillable="true" ma:displayName="AutoDeleteEnabled" ma:default="No" ma:format="RadioButtons" ma:internalName="AutoDeleteEnabled">
      <xsd:simpleType>
        <xsd:restriction base="dms:Choice">
          <xsd:enumeration value="Yes"/>
          <xsd:enumeration value="No"/>
        </xsd:restriction>
      </xsd:simpleType>
    </xsd:element>
    <xsd:element name="DeleteAfter" ma:index="12" nillable="true" ma:displayName="DeleteAfter" ma:format="DateOnly" ma:internalName="DeleteAfter">
      <xsd:simpleType>
        <xsd:restriction base="dms:DateTime"/>
      </xsd:simpleType>
    </xsd:element>
    <xsd:element name="AutoUploadMarker" ma:index="13" nillable="true" ma:displayName="AutoUploadMarker" ma:internalName="AutoUploadMarker">
      <xsd:simpleType>
        <xsd:restriction base="dms:Text">
          <xsd:maxLength value="255"/>
        </xsd:restriction>
      </xsd:simpleType>
    </xsd:element>
    <xsd:element name="UploadSource" ma:index="14" nillable="true" ma:displayName="UploadSource" ma:internalName="UploadSource">
      <xsd:simpleType>
        <xsd:restriction base="dms:Text">
          <xsd:maxLength value="255"/>
        </xsd:restriction>
      </xsd:simpleType>
    </xsd:element>
    <xsd:element name="FolderPath" ma:index="15" nillable="true" ma:displayName="FolderPath" ma:internalName="FolderPath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FolderPath xmlns="f2b6131b-628d-405c-9a7f-49f976ea74da" xsi:nil="true"/>
    <DeleteAfter xmlns="f2b6131b-628d-405c-9a7f-49f976ea74da" xsi:nil="true"/>
    <AutoUploadMarker xmlns="f2b6131b-628d-405c-9a7f-49f976ea74da" xsi:nil="true"/>
    <AutoDeleteEnabled xmlns="f2b6131b-628d-405c-9a7f-49f976ea74da">No</AutoDeleteEnabled>
    <UploadSource xmlns="f2b6131b-628d-405c-9a7f-49f976ea74da" xsi:nil="true"/>
  </documentManagement>
</p:properties>
</file>

<file path=customXml/itemProps1.xml><?xml version="1.0" encoding="utf-8"?>
<ds:datastoreItem xmlns:ds="http://schemas.openxmlformats.org/officeDocument/2006/customXml" ds:itemID="{75F7F76B-0B82-456C-B790-664F3FA4ED03}"/>
</file>

<file path=customXml/itemProps2.xml><?xml version="1.0" encoding="utf-8"?>
<ds:datastoreItem xmlns:ds="http://schemas.openxmlformats.org/officeDocument/2006/customXml" ds:itemID="{672A3298-18D7-4845-8D9C-423C70CEF74E}"/>
</file>

<file path=customXml/itemProps3.xml><?xml version="1.0" encoding="utf-8"?>
<ds:datastoreItem xmlns:ds="http://schemas.openxmlformats.org/officeDocument/2006/customXml" ds:itemID="{BBA3FFA2-C1F3-47E8-9C92-95A5A27028BC}"/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0</Words>
  <Application>Microsoft Office PowerPoint</Application>
  <PresentationFormat>Широкоэкранный</PresentationFormat>
  <Paragraphs>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SpeechTerapist_Julia</dc:creator>
  <cp:lastModifiedBy>SpeechTerapist_Julia</cp:lastModifiedBy>
  <cp:revision>3</cp:revision>
  <dcterms:created xsi:type="dcterms:W3CDTF">2026-01-16T12:23:21Z</dcterms:created>
  <dcterms:modified xsi:type="dcterms:W3CDTF">2026-01-16T12:36:24Z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0x01010038FC03484849DD4F838791533D0789A3</vt:lpwstr>
  </property>
</Properties>
</file>