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25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AE6DE-D0D2-43BC-A5CE-2B951307E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926136-578A-4EEE-B260-4796D95CA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39CCB-794D-44B5-8551-ED0741319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0934BE-B466-4B54-B4FC-D2BEEDBE6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B4C59-3DF3-4B74-9651-E4E25C37A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7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19B56-CEF7-4374-8EA1-818445A7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051D88-A0B2-4BA5-8F53-6923EF1AF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0F353F-20E7-4D2A-8A3A-2F4559715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3C3C4-3805-46BA-87DF-631887EC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752E25-BAF1-4C5D-A48D-A2B2024C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3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1B9DAD7-9244-4560-994D-C3BE12DAD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BCB1A5-B682-477C-A847-FA9424174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36A567-7181-4A59-A2C1-4195BDEF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B94FA0-6F34-4FC1-8189-CD0E286E7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049F32-8CF7-4577-9BE8-7403A1A9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4B541-5293-493D-96C3-4D3D7726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A48172-56C1-4480-8B97-9D41BC274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66C99E-F9CD-4050-A9A5-39901AC7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61971A-DDE4-4657-A297-AE1589F4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02BD3-7374-4455-809B-8986E8C6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64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E59F9C-97B9-4B7B-BCF5-BD991651A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589F1D-35AA-49B4-8098-415A36839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979B1A-AEFC-434D-8479-F42EDFCF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1500A-443F-49AA-A56D-51425515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272424-0F0C-4661-971D-0BF5E5203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38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D8993-2971-4CA1-B489-BDD98B749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9524C6-E0C7-4D1D-B085-EF267780B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4E4C37-8215-474C-A6CA-8EC1F4985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79350E-F3AE-4C2D-B61C-0B4F6A6C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653A73-D644-405E-B55F-E8DE0B82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D7E997-D1ED-412A-9621-AB1C169BE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69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10E78-2E12-494F-B44D-301213AC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4F36BD-C46E-40BA-9D45-1CAD88704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9C4547-370C-4085-A7B2-418804C7F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AFDDD4-2783-4851-9E07-43B0A6BC7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F697B5-D767-4695-ADAF-D50E20A7A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56FB8B-CB29-468D-ADA5-1C262F90C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4D90AF-84AE-4042-806E-123351BA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DF3CFF-E1FC-4050-A769-39BB810D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2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01EAE-A119-462C-AFF1-CCA718283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F2ED08-4708-4E60-9CBA-735A6373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054A83-105F-444D-914D-690665B6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0904C4-1FD0-4DE2-9056-D70B7BF4A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8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12BA57-2F37-4DA9-849F-AE2A95184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8BF3B7-1D55-4E13-8BAB-3F3C0566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5B7001-3C00-48D4-A228-78B4CA67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0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60153-B317-480B-A6A0-83D964B1D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183027-E589-4776-BFA8-92281032D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B1C562-CEDA-4143-8F10-5133ED7CD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5CDA28-A426-4B7F-B365-BDB225F12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9D58B4-2662-48ED-B4E9-6E5F764D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5964C0-6E45-4472-ABD9-C56F3202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9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3C7FF-B184-455C-A4A6-1B8C36EFC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25D5EA-8E58-477E-B738-9DF7EAAB5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0510EA-33AC-466F-9023-F324FA5E9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78CE1F-C327-48A9-945A-494E7FB32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99F4DC-E6EA-4229-AC26-08AB7642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FD032-0A90-4C1C-9F33-B3EB8307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7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62D0F-895E-4787-9E90-1C63E208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5480AE-8E3F-41DA-93D1-3F40BD494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56F0D-D8BB-452C-AF83-383C52DFF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43A11-5767-4D10-B14E-AE0154683B8B}" type="datetimeFigureOut">
              <a:rPr lang="ru-RU" smtClean="0"/>
              <a:t>16.01.2026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A45A9-0FC0-4042-83DF-37CAB5D1E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473953-3F8A-4369-965A-2852F50A2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38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B17C92F-11B4-45F6-87B0-3C8D4DDF6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522C42D-3E1C-6350-B623-3C9C3251E74F}"/>
              </a:ext>
            </a:extLst>
          </p:cNvPr>
          <p:cNvGrpSpPr/>
          <p:nvPr/>
        </p:nvGrpSpPr>
        <p:grpSpPr>
          <a:xfrm>
            <a:off x="4445227" y="-3463418"/>
            <a:ext cx="3394027" cy="3394027"/>
            <a:chOff x="123893" y="339118"/>
            <a:chExt cx="3394027" cy="339402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3DD51AD-246D-E22A-E21F-B69EFFF06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82EB34B-A2B0-3A15-CB75-04FF466EB1CE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АН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BDAEB67-E4EE-03FE-D7AA-AD7284B3EA48}"/>
              </a:ext>
            </a:extLst>
          </p:cNvPr>
          <p:cNvGrpSpPr/>
          <p:nvPr/>
        </p:nvGrpSpPr>
        <p:grpSpPr>
          <a:xfrm>
            <a:off x="5512062" y="-3490251"/>
            <a:ext cx="3394027" cy="3394027"/>
            <a:chOff x="123893" y="339118"/>
            <a:chExt cx="3394027" cy="339402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0FFB29B-6F90-896C-3FED-D7B1F1922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749AC4-97C5-5F30-6E0C-7F1B933B4AB7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ОН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78C97C3-D137-B838-BB7B-BF272251823A}"/>
              </a:ext>
            </a:extLst>
          </p:cNvPr>
          <p:cNvGrpSpPr/>
          <p:nvPr/>
        </p:nvGrpSpPr>
        <p:grpSpPr>
          <a:xfrm>
            <a:off x="7775886" y="-3428723"/>
            <a:ext cx="3394027" cy="3394027"/>
            <a:chOff x="123893" y="339118"/>
            <a:chExt cx="3394027" cy="3394027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3415E98-EA7D-D15D-96A5-7009F2E6B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9D2899-6F58-0A2F-0BB4-89899CBB272F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ЫН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1D796F8-ABF1-486B-910F-4DBB076492AB}"/>
              </a:ext>
            </a:extLst>
          </p:cNvPr>
          <p:cNvGrpSpPr/>
          <p:nvPr/>
        </p:nvGrpSpPr>
        <p:grpSpPr>
          <a:xfrm>
            <a:off x="3269767" y="-3444646"/>
            <a:ext cx="3394027" cy="3394027"/>
            <a:chOff x="123893" y="339118"/>
            <a:chExt cx="3394027" cy="3394027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47B48A8-1D03-4228-B8D2-56E3B245B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556C71-B48C-8EB7-8BEA-99381C6C9ECB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ОН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33B9EEA-6030-EA0C-CBE2-6CDE1A71B8EC}"/>
              </a:ext>
            </a:extLst>
          </p:cNvPr>
          <p:cNvGrpSpPr/>
          <p:nvPr/>
        </p:nvGrpSpPr>
        <p:grpSpPr>
          <a:xfrm>
            <a:off x="6795964" y="-3461026"/>
            <a:ext cx="3394027" cy="3394027"/>
            <a:chOff x="123893" y="339118"/>
            <a:chExt cx="3394027" cy="339402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32221256-CFEB-E35E-5FDB-7692F24EB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517DBB-8EF6-E996-9C6E-FEBBF2D94C72}"/>
                </a:ext>
              </a:extLst>
            </p:cNvPr>
            <p:cNvSpPr txBox="1"/>
            <p:nvPr/>
          </p:nvSpPr>
          <p:spPr>
            <a:xfrm>
              <a:off x="250628" y="821704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ЯН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98D2A35-CDE9-0B0C-1556-FA6A3850601E}"/>
              </a:ext>
            </a:extLst>
          </p:cNvPr>
          <p:cNvGrpSpPr/>
          <p:nvPr/>
        </p:nvGrpSpPr>
        <p:grpSpPr>
          <a:xfrm>
            <a:off x="5197205" y="-3515560"/>
            <a:ext cx="3394027" cy="3394027"/>
            <a:chOff x="146707" y="252134"/>
            <a:chExt cx="3394027" cy="3394027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66740306-3753-5488-464D-19872AA85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707" y="252134"/>
              <a:ext cx="3394027" cy="339402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E34D90-43C1-34F4-FBDA-C4A29B02AB8F}"/>
                </a:ext>
              </a:extLst>
            </p:cNvPr>
            <p:cNvSpPr txBox="1"/>
            <p:nvPr/>
          </p:nvSpPr>
          <p:spPr>
            <a:xfrm>
              <a:off x="424868" y="729651"/>
              <a:ext cx="2850255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ЮН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EF8F2E2-CA84-63FD-4A15-15B553F97D8E}"/>
              </a:ext>
            </a:extLst>
          </p:cNvPr>
          <p:cNvGrpSpPr/>
          <p:nvPr/>
        </p:nvGrpSpPr>
        <p:grpSpPr>
          <a:xfrm>
            <a:off x="5615369" y="-3475277"/>
            <a:ext cx="3394027" cy="3394027"/>
            <a:chOff x="135526" y="211821"/>
            <a:chExt cx="3394027" cy="339402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008F534-D32C-9920-A02E-E76C51DAF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26" y="211821"/>
              <a:ext cx="3394027" cy="339402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1D63E3-9872-1973-C7CB-1DD5733B0405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УН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2E9DD7F-00BB-1310-CAFE-50876FFD7154}"/>
              </a:ext>
            </a:extLst>
          </p:cNvPr>
          <p:cNvGrpSpPr/>
          <p:nvPr/>
        </p:nvGrpSpPr>
        <p:grpSpPr>
          <a:xfrm>
            <a:off x="2935479" y="-3438399"/>
            <a:ext cx="3394027" cy="3394027"/>
            <a:chOff x="123893" y="339118"/>
            <a:chExt cx="3394027" cy="3394027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A51EFB5-DDF8-2CF0-1524-EE9380FF7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377A0D5-F22E-DE94-271C-0B416FBA9473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АН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3881BDD-EE66-AB96-FD9B-0D6B76F776DE}"/>
              </a:ext>
            </a:extLst>
          </p:cNvPr>
          <p:cNvGrpSpPr/>
          <p:nvPr/>
        </p:nvGrpSpPr>
        <p:grpSpPr>
          <a:xfrm>
            <a:off x="2049655" y="-3453127"/>
            <a:ext cx="3394027" cy="3394027"/>
            <a:chOff x="123893" y="339118"/>
            <a:chExt cx="3394027" cy="339402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0B87371-BA7F-DC5B-FE85-D35E50A9A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0FC4B0E-C628-250F-1E63-C47D4C84D4AF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ИН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9545EA7-1623-390E-BF04-C8330A8EFF31}"/>
              </a:ext>
            </a:extLst>
          </p:cNvPr>
          <p:cNvGrpSpPr/>
          <p:nvPr/>
        </p:nvGrpSpPr>
        <p:grpSpPr>
          <a:xfrm>
            <a:off x="3826683" y="-3471073"/>
            <a:ext cx="3394027" cy="3394027"/>
            <a:chOff x="123893" y="339118"/>
            <a:chExt cx="3394027" cy="3394027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9396660C-91D9-9FF0-7819-BAC72BB55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630B4F-C861-22B1-118E-4698D68B5473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УН</a:t>
              </a:r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BF3688E-8392-40EE-87FF-183A4B4F3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3753"/>
            <a:ext cx="2394348" cy="239434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8186FF9-E9C6-4BA2-93AE-8EA1A3AB8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072" y="5697173"/>
            <a:ext cx="1080928" cy="108092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D2A532E-8B1A-406E-BAC1-CCA3F78936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20" y="1468826"/>
            <a:ext cx="3524160" cy="35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6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00352 1.46273 " pathEditMode="relative" rAng="0" ptsTypes="AA">
                                      <p:cBhvr>
                                        <p:cTn id="16" dur="5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00352 1.46273 " pathEditMode="relative" rAng="0" ptsTypes="AA">
                                      <p:cBhvr>
                                        <p:cTn id="20" dur="5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00352 1.46273 " pathEditMode="relative" rAng="0" ptsTypes="AA">
                                      <p:cBhvr>
                                        <p:cTn id="24" dur="5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00352 1.46274 " pathEditMode="relative" rAng="0" ptsTypes="AA">
                                      <p:cBhvr>
                                        <p:cTn id="28" dur="5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0351 1.46273 " pathEditMode="relative" rAng="0" ptsTypes="AA">
                                      <p:cBhvr>
                                        <p:cTn id="32" dur="5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0352 1.46273 " pathEditMode="relative" rAng="0" ptsTypes="AA">
                                      <p:cBhvr>
                                        <p:cTn id="36" dur="5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0.00351 1.46274 " pathEditMode="relative" rAng="0" ptsTypes="AA">
                                      <p:cBhvr>
                                        <p:cTn id="40" dur="5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00352 1.46273 " pathEditMode="relative" rAng="0" ptsTypes="AA">
                                      <p:cBhvr>
                                        <p:cTn id="44" dur="5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00351 1.46274 " pathEditMode="relative" rAng="0" ptsTypes="AA">
                                      <p:cBhvr>
                                        <p:cTn id="48" dur="5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00352 1.46273 " pathEditMode="relative" rAng="0" ptsTypes="AA">
                                      <p:cBhvr>
                                        <p:cTn id="52" dur="5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62575C3-9B0B-40C6-A8E3-A654F902F8A7}"/>
</file>

<file path=customXml/itemProps2.xml><?xml version="1.0" encoding="utf-8"?>
<ds:datastoreItem xmlns:ds="http://schemas.openxmlformats.org/officeDocument/2006/customXml" ds:itemID="{E505ADAD-77B6-46B9-97C5-030CA3EC7046}"/>
</file>

<file path=customXml/itemProps3.xml><?xml version="1.0" encoding="utf-8"?>
<ds:datastoreItem xmlns:ds="http://schemas.openxmlformats.org/officeDocument/2006/customXml" ds:itemID="{A0CC88DD-71AD-4B80-BD1E-85CDDB17AAB5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Gabriola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NewUser</dc:creator>
  <cp:lastModifiedBy>NewUser</cp:lastModifiedBy>
  <cp:revision>2</cp:revision>
  <dcterms:created xsi:type="dcterms:W3CDTF">2026-01-16T09:59:49Z</dcterms:created>
  <dcterms:modified xsi:type="dcterms:W3CDTF">2026-01-16T11:27:33Z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