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2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320199" y="-3315568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АБ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5143811" y="-3432204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ОБ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337124" y="-3282149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ЫБ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3162603" y="-3319941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ОБ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6883168" y="-3373886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ЯБ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4428591" y="-3257250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ЮБ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5772049" y="-3366930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УБ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2273710" y="-3410543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АБ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2083768" y="-3366929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ИБ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3887030" y="-3379314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УБ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352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351 1.46274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C5224F-01D4-4F6A-9306-D02BBE026A04}"/>
</file>

<file path=customXml/itemProps2.xml><?xml version="1.0" encoding="utf-8"?>
<ds:datastoreItem xmlns:ds="http://schemas.openxmlformats.org/officeDocument/2006/customXml" ds:itemID="{B736B702-9FF3-4B90-84CF-315B46155F92}"/>
</file>

<file path=customXml/itemProps3.xml><?xml version="1.0" encoding="utf-8"?>
<ds:datastoreItem xmlns:ds="http://schemas.openxmlformats.org/officeDocument/2006/customXml" ds:itemID="{4CFB4D14-53BA-4A82-82BF-EF38F2B5CE1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Gabriola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2</cp:revision>
  <dcterms:created xsi:type="dcterms:W3CDTF">2026-01-16T09:59:49Z</dcterms:created>
  <dcterms:modified xsi:type="dcterms:W3CDTF">2026-01-16T11:22:19Z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