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4243469" y="-3353119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АС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1768842" y="-3434127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ОС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7913608" y="-3361115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ЫС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2267944" y="-3385112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ОС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5893296" y="-3464254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ЯС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7182403" y="-3377112"/>
            <a:ext cx="3394027" cy="3394027"/>
            <a:chOff x="219400" y="267449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" y="267449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ЮС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5233140" y="-3410024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УС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1697013" y="-3377111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АС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3465077" y="-3345163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ИС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2886061" y="-3377113"/>
            <a:ext cx="3394027" cy="3394027"/>
            <a:chOff x="123893" y="33911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УС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00351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00351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352 1.46274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352 1.46273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00351 1.46274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352 1.46273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0351 1.46273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133970B-57D4-4FFB-9195-930888E5D235}"/>
</file>

<file path=customXml/itemProps2.xml><?xml version="1.0" encoding="utf-8"?>
<ds:datastoreItem xmlns:ds="http://schemas.openxmlformats.org/officeDocument/2006/customXml" ds:itemID="{96923E20-B1EB-4518-B451-6D797E4DBD32}"/>
</file>

<file path=customXml/itemProps3.xml><?xml version="1.0" encoding="utf-8"?>
<ds:datastoreItem xmlns:ds="http://schemas.openxmlformats.org/officeDocument/2006/customXml" ds:itemID="{1981FCB0-961F-40A6-8B01-DE8CFE83EDD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Gabriola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2</cp:revision>
  <dcterms:created xsi:type="dcterms:W3CDTF">2026-01-16T09:59:49Z</dcterms:created>
  <dcterms:modified xsi:type="dcterms:W3CDTF">2026-01-16T10:15:32Z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