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E6DE-D0D2-43BC-A5CE-2B951307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26136-578A-4EEE-B260-4796D95C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39CCB-794D-44B5-8551-ED07413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934BE-B466-4B54-B4FC-D2BEEDB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B4C59-3DF3-4B74-9651-E4E25C37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19B56-CEF7-4374-8EA1-818445A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051D88-A0B2-4BA5-8F53-6923EF1A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F353F-20E7-4D2A-8A3A-2F455971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3C3C4-3805-46BA-87DF-631887EC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52E25-BAF1-4C5D-A48D-A2B2024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B9DAD7-9244-4560-994D-C3BE12DA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CB1A5-B682-477C-A847-FA942417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6A567-7181-4A59-A2C1-4195BDE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94FA0-6F34-4FC1-8189-CD0E286E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9F32-8CF7-4577-9BE8-7403A1A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4B541-5293-493D-96C3-4D3D7726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48172-56C1-4480-8B97-9D41BC27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6C99E-F9CD-4050-A9A5-39901AC7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971A-DDE4-4657-A297-AE1589F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02BD3-7374-4455-809B-8986E8C6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59F9C-97B9-4B7B-BCF5-BD991651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89F1D-35AA-49B4-8098-415A3683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79B1A-AEFC-434D-8479-F42EDFCF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1500A-443F-49AA-A56D-51425515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72424-0F0C-4661-971D-0BF5E52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8993-2971-4CA1-B489-BDD98B7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524C6-E0C7-4D1D-B085-EF267780B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E4C37-8215-474C-A6CA-8EC1F498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9350E-F3AE-4C2D-B61C-0B4F6A6C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653A73-D644-405E-B55F-E8DE0B82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7E997-D1ED-412A-9621-AB1C169B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0E78-2E12-494F-B44D-301213AC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F36BD-C46E-40BA-9D45-1CAD8870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C4547-370C-4085-A7B2-418804C7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FDDD4-2783-4851-9E07-43B0A6BC7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F697B5-D767-4695-ADAF-D50E20A7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56FB8B-CB29-468D-ADA5-1C262F9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4D90AF-84AE-4042-806E-123351BA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F3CFF-E1FC-4050-A769-39BB810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1EAE-A119-462C-AFF1-CCA7182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2ED08-4708-4E60-9CBA-735A6373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054A83-105F-444D-914D-690665B6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904C4-1FD0-4DE2-9056-D70B7BF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12BA57-2F37-4DA9-849F-AE2A9518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8BF3B7-1D55-4E13-8BAB-3F3C056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B7001-3C00-48D4-A228-78B4CA6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0153-B317-480B-A6A0-83D964B1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83027-E589-4776-BFA8-92281032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1C562-CEDA-4143-8F10-5133ED7C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CDA28-A426-4B7F-B365-BDB225F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D58B4-2662-48ED-B4E9-6E5F764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4C0-6E45-4472-ABD9-C56F320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3C7FF-B184-455C-A4A6-1B8C36EF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25D5EA-8E58-477E-B738-9DF7EAAB5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0510EA-33AC-466F-9023-F324FA5E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8CE1F-C327-48A9-945A-494E7FB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9F4DC-E6EA-4229-AC26-08AB7642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FD032-0A90-4C1C-9F33-B3EB8307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62D0F-895E-4787-9E90-1C63E208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480AE-8E3F-41DA-93D1-3F40BD49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56F0D-D8BB-452C-AF83-383C52D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A45A9-0FC0-4042-83DF-37CAB5D1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73953-3F8A-4369-965A-2852F50A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B17C92F-11B4-45F6-87B0-3C8D4DDF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22C42D-3E1C-6350-B623-3C9C3251E74F}"/>
              </a:ext>
            </a:extLst>
          </p:cNvPr>
          <p:cNvGrpSpPr/>
          <p:nvPr/>
        </p:nvGrpSpPr>
        <p:grpSpPr>
          <a:xfrm>
            <a:off x="3399046" y="-3380867"/>
            <a:ext cx="3394027" cy="3394027"/>
            <a:chOff x="123893" y="339118"/>
            <a:chExt cx="3394027" cy="339402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DD51AD-246D-E22A-E21F-B69EFFF0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2EB34B-A2B0-3A15-CB75-04FF466EB1CE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АТ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DAEB67-E4EE-03FE-D7AA-AD7284B3EA48}"/>
              </a:ext>
            </a:extLst>
          </p:cNvPr>
          <p:cNvGrpSpPr/>
          <p:nvPr/>
        </p:nvGrpSpPr>
        <p:grpSpPr>
          <a:xfrm>
            <a:off x="2890291" y="-3247569"/>
            <a:ext cx="3394027" cy="3394027"/>
            <a:chOff x="123893" y="339118"/>
            <a:chExt cx="3394027" cy="33940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FFB29B-6F90-896C-3FED-D7B1F192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49AC4-97C5-5F30-6E0C-7F1B933B4AB7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ОТ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8C97C3-D137-B838-BB7B-BF272251823A}"/>
              </a:ext>
            </a:extLst>
          </p:cNvPr>
          <p:cNvGrpSpPr/>
          <p:nvPr/>
        </p:nvGrpSpPr>
        <p:grpSpPr>
          <a:xfrm>
            <a:off x="8372227" y="-3290227"/>
            <a:ext cx="3394027" cy="3394027"/>
            <a:chOff x="123893" y="339118"/>
            <a:chExt cx="3394027" cy="33940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3415E98-EA7D-D15D-96A5-7009F2E6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D2899-6F58-0A2F-0BB4-89899CBB272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ЫТ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D796F8-ABF1-486B-910F-4DBB076492AB}"/>
              </a:ext>
            </a:extLst>
          </p:cNvPr>
          <p:cNvGrpSpPr/>
          <p:nvPr/>
        </p:nvGrpSpPr>
        <p:grpSpPr>
          <a:xfrm>
            <a:off x="1325643" y="-3333102"/>
            <a:ext cx="3394027" cy="3394027"/>
            <a:chOff x="123893" y="339118"/>
            <a:chExt cx="3394027" cy="33940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47B48A8-1D03-4228-B8D2-56E3B245B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556C71-B48C-8EB7-8BEA-99381C6C9ECB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ОТ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33B9EEA-6030-EA0C-CBE2-6CDE1A71B8EC}"/>
              </a:ext>
            </a:extLst>
          </p:cNvPr>
          <p:cNvGrpSpPr/>
          <p:nvPr/>
        </p:nvGrpSpPr>
        <p:grpSpPr>
          <a:xfrm>
            <a:off x="7103113" y="-3282149"/>
            <a:ext cx="3394027" cy="3394027"/>
            <a:chOff x="123893" y="339118"/>
            <a:chExt cx="3394027" cy="339402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2221256-CFEB-E35E-5FDB-7692F24E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517DBB-8EF6-E996-9C6E-FEBBF2D94C72}"/>
                </a:ext>
              </a:extLst>
            </p:cNvPr>
            <p:cNvSpPr txBox="1"/>
            <p:nvPr/>
          </p:nvSpPr>
          <p:spPr>
            <a:xfrm>
              <a:off x="250628" y="821704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ЯТ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8D2A35-CDE9-0B0C-1556-FA6A3850601E}"/>
              </a:ext>
            </a:extLst>
          </p:cNvPr>
          <p:cNvGrpSpPr/>
          <p:nvPr/>
        </p:nvGrpSpPr>
        <p:grpSpPr>
          <a:xfrm>
            <a:off x="5006464" y="-3264859"/>
            <a:ext cx="3394027" cy="3394027"/>
            <a:chOff x="219400" y="267449"/>
            <a:chExt cx="3394027" cy="339402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6740306-3753-5488-464D-19872AA8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0" y="267449"/>
              <a:ext cx="3394027" cy="339402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34D90-43C1-34F4-FBDA-C4A29B02AB8F}"/>
                </a:ext>
              </a:extLst>
            </p:cNvPr>
            <p:cNvSpPr txBox="1"/>
            <p:nvPr/>
          </p:nvSpPr>
          <p:spPr>
            <a:xfrm>
              <a:off x="424868" y="729651"/>
              <a:ext cx="28502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ЮТ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EF8F2E2-CA84-63FD-4A15-15B553F97D8E}"/>
              </a:ext>
            </a:extLst>
          </p:cNvPr>
          <p:cNvGrpSpPr/>
          <p:nvPr/>
        </p:nvGrpSpPr>
        <p:grpSpPr>
          <a:xfrm>
            <a:off x="5650143" y="-3350392"/>
            <a:ext cx="3394027" cy="3394027"/>
            <a:chOff x="135526" y="211821"/>
            <a:chExt cx="3394027" cy="339402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08F534-D32C-9920-A02E-E76C51DA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" y="211821"/>
              <a:ext cx="3394027" cy="339402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1D63E3-9872-1973-C7CB-1DD5733B0405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УТ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E9DD7F-00BB-1310-CAFE-50876FFD7154}"/>
              </a:ext>
            </a:extLst>
          </p:cNvPr>
          <p:cNvGrpSpPr/>
          <p:nvPr/>
        </p:nvGrpSpPr>
        <p:grpSpPr>
          <a:xfrm>
            <a:off x="4236260" y="-3333669"/>
            <a:ext cx="3394027" cy="3394027"/>
            <a:chOff x="123893" y="339118"/>
            <a:chExt cx="3394027" cy="339402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51EFB5-DDF8-2CF0-1524-EE9380FF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7A0D5-F22E-DE94-271C-0B416FBA9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АТ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3881BDD-EE66-AB96-FD9B-0D6B76F776DE}"/>
              </a:ext>
            </a:extLst>
          </p:cNvPr>
          <p:cNvGrpSpPr/>
          <p:nvPr/>
        </p:nvGrpSpPr>
        <p:grpSpPr>
          <a:xfrm>
            <a:off x="6037936" y="-3315595"/>
            <a:ext cx="3394027" cy="3394027"/>
            <a:chOff x="123893" y="339118"/>
            <a:chExt cx="3394027" cy="339402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0B87371-BA7F-DC5B-FE85-D35E50A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FC4B0E-C628-250F-1E63-C47D4C84D4A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ИТ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9545EA7-1623-390E-BF04-C8330A8EFF31}"/>
              </a:ext>
            </a:extLst>
          </p:cNvPr>
          <p:cNvGrpSpPr/>
          <p:nvPr/>
        </p:nvGrpSpPr>
        <p:grpSpPr>
          <a:xfrm>
            <a:off x="7717045" y="-3333102"/>
            <a:ext cx="3394027" cy="3394027"/>
            <a:chOff x="152352" y="321258"/>
            <a:chExt cx="3394027" cy="339402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96660C-91D9-9FF0-7819-BAC72BB5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2" y="321258"/>
              <a:ext cx="3394027" cy="339402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630B4F-C861-22B1-118E-4698D68B5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УТ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F3688E-8392-40EE-87FF-183A4B4F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753"/>
            <a:ext cx="2394348" cy="23943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186FF9-E9C6-4BA2-93AE-8EA1A3AB8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2" y="5697173"/>
            <a:ext cx="1080928" cy="10809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D2A532E-8B1A-406E-BAC1-CCA3F7893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0" y="1468826"/>
            <a:ext cx="3524160" cy="35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00352 1.46273 " pathEditMode="relative" rAng="0" ptsTypes="AA">
                                      <p:cBhvr>
                                        <p:cTn id="16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351 1.46273 " pathEditMode="relative" rAng="0" ptsTypes="AA">
                                      <p:cBhvr>
                                        <p:cTn id="2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0351 1.46273 " pathEditMode="relative" rAng="0" ptsTypes="AA">
                                      <p:cBhvr>
                                        <p:cTn id="24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0352 1.46273 " pathEditMode="relative" rAng="0" ptsTypes="AA">
                                      <p:cBhvr>
                                        <p:cTn id="28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00351 1.46273 " pathEditMode="relative" rAng="0" ptsTypes="AA">
                                      <p:cBhvr>
                                        <p:cTn id="32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00352 1.46273 " pathEditMode="relative" rAng="0" ptsTypes="AA">
                                      <p:cBhvr>
                                        <p:cTn id="3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00351 1.46273 " pathEditMode="relative" rAng="0" ptsTypes="AA">
                                      <p:cBhvr>
                                        <p:cTn id="40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0352 1.46273 " pathEditMode="relative" rAng="0" ptsTypes="AA">
                                      <p:cBhvr>
                                        <p:cTn id="44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0351 1.46273 " pathEditMode="relative" rAng="0" ptsTypes="AA">
                                      <p:cBhvr>
                                        <p:cTn id="48" dur="5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0352 1.46273 " pathEditMode="relative" rAng="0" ptsTypes="AA">
                                      <p:cBhvr>
                                        <p:cTn id="52" dur="5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D9BA6BA-8AA9-42AE-9EEE-13551F176F18}"/>
</file>

<file path=customXml/itemProps2.xml><?xml version="1.0" encoding="utf-8"?>
<ds:datastoreItem xmlns:ds="http://schemas.openxmlformats.org/officeDocument/2006/customXml" ds:itemID="{F9D574BC-2F35-4152-924E-0B39D58BBE8E}"/>
</file>

<file path=customXml/itemProps3.xml><?xml version="1.0" encoding="utf-8"?>
<ds:datastoreItem xmlns:ds="http://schemas.openxmlformats.org/officeDocument/2006/customXml" ds:itemID="{C52C1FBE-3F64-47E3-8562-040A6ABB0AE6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Gabriola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NewUser</dc:creator>
  <cp:lastModifiedBy>NewUser</cp:lastModifiedBy>
  <cp:revision>3</cp:revision>
  <dcterms:created xsi:type="dcterms:W3CDTF">2026-01-16T09:59:49Z</dcterms:created>
  <dcterms:modified xsi:type="dcterms:W3CDTF">2026-01-16T10:07:39Z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