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2DAD80-7B9D-2DE6-8777-08C1A5B07F44}" v="87" dt="2026-01-19T23:32:16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C42DAD80-7B9D-2DE6-8777-08C1A5B07F44}"/>
    <pc:docChg chg="modSld">
      <pc:chgData name="somovaasya3" userId="S::somovaasya3_gmail.com#ext#@slideedu.onmicrosoft.com::05b36399-d501-4a7b-87fd-615099445ab5" providerId="AD" clId="Web-{C42DAD80-7B9D-2DE6-8777-08C1A5B07F44}" dt="2026-01-19T23:32:15.677" v="60" actId="1076"/>
      <pc:docMkLst>
        <pc:docMk/>
      </pc:docMkLst>
      <pc:sldChg chg="modSp">
        <pc:chgData name="somovaasya3" userId="S::somovaasya3_gmail.com#ext#@slideedu.onmicrosoft.com::05b36399-d501-4a7b-87fd-615099445ab5" providerId="AD" clId="Web-{C42DAD80-7B9D-2DE6-8777-08C1A5B07F44}" dt="2026-01-19T23:32:15.677" v="60" actId="1076"/>
        <pc:sldMkLst>
          <pc:docMk/>
          <pc:sldMk cId="3245874631" sldId="257"/>
        </pc:sldMkLst>
        <pc:spChg chg="mod">
          <ac:chgData name="somovaasya3" userId="S::somovaasya3_gmail.com#ext#@slideedu.onmicrosoft.com::05b36399-d501-4a7b-87fd-615099445ab5" providerId="AD" clId="Web-{C42DAD80-7B9D-2DE6-8777-08C1A5B07F44}" dt="2026-01-19T23:30:11.057" v="13" actId="20577"/>
          <ac:spMkLst>
            <pc:docMk/>
            <pc:sldMk cId="3245874631" sldId="257"/>
            <ac:spMk id="9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C42DAD80-7B9D-2DE6-8777-08C1A5B07F44}" dt="2026-01-19T23:31:38.330" v="38" actId="20577"/>
          <ac:spMkLst>
            <pc:docMk/>
            <pc:sldMk cId="3245874631" sldId="257"/>
            <ac:spMk id="16" creationId="{00000000-0000-0000-0000-000000000000}"/>
          </ac:spMkLst>
        </pc:spChg>
        <pc:spChg chg="mod">
          <ac:chgData name="somovaasya3" userId="S::somovaasya3_gmail.com#ext#@slideedu.onmicrosoft.com::05b36399-d501-4a7b-87fd-615099445ab5" providerId="AD" clId="Web-{C42DAD80-7B9D-2DE6-8777-08C1A5B07F44}" dt="2026-01-19T23:32:14.692" v="59" actId="20577"/>
          <ac:spMkLst>
            <pc:docMk/>
            <pc:sldMk cId="3245874631" sldId="257"/>
            <ac:spMk id="47" creationId="{00000000-0000-0000-0000-000000000000}"/>
          </ac:spMkLst>
        </pc:spChg>
        <pc:grpChg chg="mod">
          <ac:chgData name="somovaasya3" userId="S::somovaasya3_gmail.com#ext#@slideedu.onmicrosoft.com::05b36399-d501-4a7b-87fd-615099445ab5" providerId="AD" clId="Web-{C42DAD80-7B9D-2DE6-8777-08C1A5B07F44}" dt="2026-01-19T23:30:37.638" v="19" actId="1076"/>
          <ac:grpSpMkLst>
            <pc:docMk/>
            <pc:sldMk cId="3245874631" sldId="257"/>
            <ac:grpSpMk id="10" creationId="{00000000-0000-0000-0000-000000000000}"/>
          </ac:grpSpMkLst>
        </pc:grpChg>
        <pc:grpChg chg="mod">
          <ac:chgData name="somovaasya3" userId="S::somovaasya3_gmail.com#ext#@slideedu.onmicrosoft.com::05b36399-d501-4a7b-87fd-615099445ab5" providerId="AD" clId="Web-{C42DAD80-7B9D-2DE6-8777-08C1A5B07F44}" dt="2026-01-19T23:30:18.464" v="14" actId="1076"/>
          <ac:grpSpMkLst>
            <pc:docMk/>
            <pc:sldMk cId="3245874631" sldId="257"/>
            <ac:grpSpMk id="17" creationId="{00000000-0000-0000-0000-000000000000}"/>
          </ac:grpSpMkLst>
        </pc:grpChg>
        <pc:grpChg chg="mod">
          <ac:chgData name="somovaasya3" userId="S::somovaasya3_gmail.com#ext#@slideedu.onmicrosoft.com::05b36399-d501-4a7b-87fd-615099445ab5" providerId="AD" clId="Web-{C42DAD80-7B9D-2DE6-8777-08C1A5B07F44}" dt="2026-01-19T23:30:48.826" v="22" actId="1076"/>
          <ac:grpSpMkLst>
            <pc:docMk/>
            <pc:sldMk cId="3245874631" sldId="257"/>
            <ac:grpSpMk id="23" creationId="{00000000-0000-0000-0000-000000000000}"/>
          </ac:grpSpMkLst>
        </pc:grpChg>
        <pc:grpChg chg="mod">
          <ac:chgData name="somovaasya3" userId="S::somovaasya3_gmail.com#ext#@slideedu.onmicrosoft.com::05b36399-d501-4a7b-87fd-615099445ab5" providerId="AD" clId="Web-{C42DAD80-7B9D-2DE6-8777-08C1A5B07F44}" dt="2026-01-19T23:30:26.074" v="16" actId="1076"/>
          <ac:grpSpMkLst>
            <pc:docMk/>
            <pc:sldMk cId="3245874631" sldId="257"/>
            <ac:grpSpMk id="24" creationId="{00000000-0000-0000-0000-000000000000}"/>
          </ac:grpSpMkLst>
        </pc:grpChg>
        <pc:grpChg chg="mod">
          <ac:chgData name="somovaasya3" userId="S::somovaasya3_gmail.com#ext#@slideedu.onmicrosoft.com::05b36399-d501-4a7b-87fd-615099445ab5" providerId="AD" clId="Web-{C42DAD80-7B9D-2DE6-8777-08C1A5B07F44}" dt="2026-01-19T23:30:43.263" v="21" actId="1076"/>
          <ac:grpSpMkLst>
            <pc:docMk/>
            <pc:sldMk cId="3245874631" sldId="257"/>
            <ac:grpSpMk id="30" creationId="{00000000-0000-0000-0000-000000000000}"/>
          </ac:grpSpMkLst>
        </pc:grpChg>
        <pc:picChg chg="mod">
          <ac:chgData name="somovaasya3" userId="S::somovaasya3_gmail.com#ext#@slideedu.onmicrosoft.com::05b36399-d501-4a7b-87fd-615099445ab5" providerId="AD" clId="Web-{C42DAD80-7B9D-2DE6-8777-08C1A5B07F44}" dt="2026-01-19T23:32:15.677" v="60" actId="1076"/>
          <ac:picMkLst>
            <pc:docMk/>
            <pc:sldMk cId="3245874631" sldId="257"/>
            <ac:picMk id="60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4A27-65E2-4FD7-B454-031B41FA1D1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E7FC-AE0E-47BD-8443-C9BEB9629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9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4A27-65E2-4FD7-B454-031B41FA1D1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E7FC-AE0E-47BD-8443-C9BEB9629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52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4A27-65E2-4FD7-B454-031B41FA1D1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E7FC-AE0E-47BD-8443-C9BEB9629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37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4A27-65E2-4FD7-B454-031B41FA1D1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E7FC-AE0E-47BD-8443-C9BEB9629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46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4A27-65E2-4FD7-B454-031B41FA1D1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E7FC-AE0E-47BD-8443-C9BEB9629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24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4A27-65E2-4FD7-B454-031B41FA1D1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E7FC-AE0E-47BD-8443-C9BEB9629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60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4A27-65E2-4FD7-B454-031B41FA1D1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E7FC-AE0E-47BD-8443-C9BEB9629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5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4A27-65E2-4FD7-B454-031B41FA1D1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E7FC-AE0E-47BD-8443-C9BEB9629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7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4A27-65E2-4FD7-B454-031B41FA1D1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E7FC-AE0E-47BD-8443-C9BEB9629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45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4A27-65E2-4FD7-B454-031B41FA1D1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E7FC-AE0E-47BD-8443-C9BEB9629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7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74A27-65E2-4FD7-B454-031B41FA1D1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3E7FC-AE0E-47BD-8443-C9BEB9629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5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74A27-65E2-4FD7-B454-031B41FA1D17}" type="datetimeFigureOut">
              <a:rPr lang="ru-RU" smtClean="0"/>
              <a:t>19.01.2026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3E7FC-AE0E-47BD-8443-C9BEB9629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5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715"/>
            <a:ext cx="12192000" cy="6954715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336694" y="405249"/>
            <a:ext cx="7025054" cy="5794131"/>
            <a:chOff x="1266092" y="509954"/>
            <a:chExt cx="7025054" cy="5794131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266092" y="509954"/>
              <a:ext cx="7025054" cy="5794131"/>
            </a:xfrm>
            <a:prstGeom prst="roundRect">
              <a:avLst>
                <a:gd name="adj" fmla="val 10567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1" r="3247" b="7949"/>
            <a:stretch/>
          </p:blipFill>
          <p:spPr>
            <a:xfrm>
              <a:off x="3077307" y="652685"/>
              <a:ext cx="3323491" cy="3323492"/>
            </a:xfrm>
            <a:prstGeom prst="roundRect">
              <a:avLst>
                <a:gd name="adj" fmla="val 900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1327638" y="4118908"/>
              <a:ext cx="690196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Жи</a:t>
              </a:r>
              <a:r>
                <a:rPr lang="ru-RU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а-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бу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в густому смарагдовому 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ісі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исиця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ім'я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Рижка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Бу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вона не 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ише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красунею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з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вогненним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хвостом, а й ве</a:t>
              </a:r>
              <a:r>
                <a:rPr lang="ru-RU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икою 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юбителькою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поміркувати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про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життя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 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відміну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своїх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родичів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Рижка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не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прагну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когось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обхитрити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їй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бу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набагато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цікавіше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спостерігати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за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світом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345123" y="403280"/>
            <a:ext cx="7025054" cy="5794131"/>
            <a:chOff x="1266092" y="509954"/>
            <a:chExt cx="7025054" cy="579413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266092" y="509954"/>
              <a:ext cx="7025054" cy="5794131"/>
            </a:xfrm>
            <a:prstGeom prst="roundRect">
              <a:avLst>
                <a:gd name="adj" fmla="val 10567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575" y="652685"/>
              <a:ext cx="3527771" cy="3527771"/>
            </a:xfrm>
            <a:prstGeom prst="roundRect">
              <a:avLst>
                <a:gd name="adj" fmla="val 900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1327638" y="4272797"/>
              <a:ext cx="6963508" cy="163121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ru-RU" sz="2000" dirty="0">
                  <a:latin typeface="Arial"/>
                  <a:cs typeface="Arial"/>
                </a:rPr>
                <a:t>     А </a:t>
              </a:r>
              <a:r>
                <a:rPr lang="ru-RU" sz="2000" dirty="0" err="1">
                  <a:latin typeface="Arial"/>
                  <a:cs typeface="Arial"/>
                </a:rPr>
                <a:t>високо</a:t>
              </a:r>
              <a:r>
                <a:rPr lang="ru-RU" sz="2000" dirty="0">
                  <a:latin typeface="Arial"/>
                  <a:cs typeface="Arial"/>
                </a:rPr>
                <a:t> на старому </a:t>
              </a:r>
              <a:r>
                <a:rPr lang="ru-RU" sz="2000" dirty="0" err="1">
                  <a:latin typeface="Arial"/>
                  <a:cs typeface="Arial"/>
                </a:rPr>
                <a:t>дубі</a:t>
              </a:r>
              <a:r>
                <a:rPr lang="ru-RU" sz="2000" dirty="0">
                  <a:latin typeface="Arial"/>
                  <a:cs typeface="Arial"/>
                </a:rPr>
                <a:t> жи</a:t>
              </a:r>
              <a:r>
                <a:rPr lang="ru-RU" sz="2000" dirty="0">
                  <a:solidFill>
                    <a:srgbClr val="FF0000"/>
                  </a:solidFill>
                  <a:latin typeface="Arial"/>
                  <a:cs typeface="Arial"/>
                </a:rPr>
                <a:t>л</a:t>
              </a:r>
              <a:r>
                <a:rPr lang="ru-RU" sz="2000" dirty="0">
                  <a:latin typeface="Arial"/>
                  <a:cs typeface="Arial"/>
                </a:rPr>
                <a:t>а </a:t>
              </a:r>
              <a:r>
                <a:rPr lang="ru-RU" sz="2000" dirty="0" err="1">
                  <a:latin typeface="Arial"/>
                  <a:cs typeface="Arial"/>
                </a:rPr>
                <a:t>бі</a:t>
              </a:r>
              <a:r>
                <a:rPr lang="ru-RU" sz="2000" dirty="0" err="1">
                  <a:solidFill>
                    <a:srgbClr val="FF0000"/>
                  </a:solidFill>
                  <a:latin typeface="Arial"/>
                  <a:cs typeface="Arial"/>
                </a:rPr>
                <a:t>л</a:t>
              </a:r>
              <a:r>
                <a:rPr lang="ru-RU" sz="2000" dirty="0" err="1">
                  <a:latin typeface="Arial"/>
                  <a:cs typeface="Arial"/>
                </a:rPr>
                <a:t>ка</a:t>
              </a:r>
              <a:r>
                <a:rPr lang="ru-RU" sz="2000" dirty="0">
                  <a:latin typeface="Arial"/>
                  <a:cs typeface="Arial"/>
                </a:rPr>
                <a:t> на </a:t>
              </a:r>
              <a:r>
                <a:rPr lang="ru-RU" sz="2000" dirty="0" err="1">
                  <a:latin typeface="Arial"/>
                  <a:cs typeface="Arial"/>
                </a:rPr>
                <a:t>ім'я</a:t>
              </a:r>
              <a:r>
                <a:rPr lang="ru-RU" sz="2000" dirty="0">
                  <a:latin typeface="Arial"/>
                  <a:cs typeface="Arial"/>
                </a:rPr>
                <a:t> </a:t>
              </a:r>
              <a:r>
                <a:rPr lang="ru-RU" sz="2000" dirty="0" err="1">
                  <a:latin typeface="Arial"/>
                  <a:cs typeface="Arial"/>
                </a:rPr>
                <a:t>Іскорка</a:t>
              </a:r>
              <a:r>
                <a:rPr lang="ru-RU" sz="2000" dirty="0">
                  <a:latin typeface="Arial"/>
                  <a:cs typeface="Arial"/>
                </a:rPr>
                <a:t>. </a:t>
              </a:r>
              <a:r>
                <a:rPr lang="ru-RU" sz="2000" dirty="0" err="1">
                  <a:latin typeface="Arial"/>
                  <a:cs typeface="Arial"/>
                </a:rPr>
                <a:t>Іскорка</a:t>
              </a:r>
              <a:r>
                <a:rPr lang="ru-RU" sz="2000" dirty="0">
                  <a:latin typeface="Arial"/>
                  <a:cs typeface="Arial"/>
                </a:rPr>
                <a:t> </a:t>
              </a:r>
              <a:r>
                <a:rPr lang="ru-RU" sz="2000" dirty="0" err="1">
                  <a:latin typeface="Arial"/>
                  <a:cs typeface="Arial"/>
                </a:rPr>
                <a:t>бу</a:t>
              </a:r>
              <a:r>
                <a:rPr lang="ru-RU" sz="2000" dirty="0" err="1">
                  <a:solidFill>
                    <a:srgbClr val="FF0000"/>
                  </a:solidFill>
                  <a:latin typeface="Arial"/>
                  <a:cs typeface="Arial"/>
                </a:rPr>
                <a:t>л</a:t>
              </a:r>
              <a:r>
                <a:rPr lang="ru-RU" sz="2000" dirty="0" err="1">
                  <a:latin typeface="Arial"/>
                  <a:cs typeface="Arial"/>
                </a:rPr>
                <a:t>а</a:t>
              </a:r>
              <a:r>
                <a:rPr lang="ru-RU" sz="2000" dirty="0">
                  <a:latin typeface="Arial"/>
                  <a:cs typeface="Arial"/>
                </a:rPr>
                <a:t> </a:t>
              </a:r>
              <a:r>
                <a:rPr lang="ru-RU" sz="2000" dirty="0" err="1">
                  <a:latin typeface="Arial"/>
                  <a:cs typeface="Arial"/>
                </a:rPr>
                <a:t>вті</a:t>
              </a:r>
              <a:r>
                <a:rPr lang="ru-RU" sz="2000" dirty="0" err="1">
                  <a:solidFill>
                    <a:srgbClr val="FF0000"/>
                  </a:solidFill>
                  <a:latin typeface="Arial"/>
                  <a:cs typeface="Arial"/>
                </a:rPr>
                <a:t>л</a:t>
              </a:r>
              <a:r>
                <a:rPr lang="ru-RU" sz="2000" dirty="0" err="1">
                  <a:latin typeface="Arial"/>
                  <a:cs typeface="Arial"/>
                </a:rPr>
                <a:t>енням</a:t>
              </a:r>
              <a:r>
                <a:rPr lang="ru-RU" sz="2000" dirty="0">
                  <a:latin typeface="Arial"/>
                  <a:cs typeface="Arial"/>
                </a:rPr>
                <a:t> </a:t>
              </a:r>
              <a:r>
                <a:rPr lang="ru-RU" sz="2000" dirty="0" err="1">
                  <a:latin typeface="Arial"/>
                  <a:cs typeface="Arial"/>
                </a:rPr>
                <a:t>метушні</a:t>
              </a:r>
              <a:r>
                <a:rPr lang="ru-RU" sz="2000" dirty="0">
                  <a:latin typeface="Arial"/>
                  <a:cs typeface="Arial"/>
                </a:rPr>
                <a:t>: </a:t>
              </a:r>
              <a:r>
                <a:rPr lang="ru-RU" sz="2000" dirty="0" err="1">
                  <a:latin typeface="Arial"/>
                  <a:cs typeface="Arial"/>
                </a:rPr>
                <a:t>її</a:t>
              </a:r>
              <a:r>
                <a:rPr lang="ru-RU" sz="2000" dirty="0">
                  <a:latin typeface="Arial"/>
                  <a:cs typeface="Arial"/>
                </a:rPr>
                <a:t> </a:t>
              </a:r>
              <a:r>
                <a:rPr lang="ru-RU" sz="2000" dirty="0">
                  <a:solidFill>
                    <a:srgbClr val="FF0000"/>
                  </a:solidFill>
                  <a:latin typeface="Arial"/>
                  <a:cs typeface="Arial"/>
                </a:rPr>
                <a:t>л</a:t>
              </a:r>
              <a:r>
                <a:rPr lang="ru-RU" sz="2000" dirty="0">
                  <a:latin typeface="Arial"/>
                  <a:cs typeface="Arial"/>
                </a:rPr>
                <a:t>апки </a:t>
              </a:r>
              <a:r>
                <a:rPr lang="ru-RU" sz="2000" dirty="0" err="1">
                  <a:latin typeface="Arial"/>
                  <a:cs typeface="Arial"/>
                </a:rPr>
                <a:t>постійно</a:t>
              </a:r>
              <a:r>
                <a:rPr lang="ru-RU" sz="2000" dirty="0">
                  <a:latin typeface="Arial"/>
                  <a:cs typeface="Arial"/>
                </a:rPr>
                <a:t> </a:t>
              </a:r>
              <a:r>
                <a:rPr lang="ru-RU" sz="2000" dirty="0" err="1">
                  <a:latin typeface="Arial"/>
                  <a:cs typeface="Arial"/>
                </a:rPr>
                <a:t>щось</a:t>
              </a:r>
              <a:r>
                <a:rPr lang="ru-RU" sz="2000" dirty="0">
                  <a:latin typeface="Arial"/>
                  <a:cs typeface="Arial"/>
                </a:rPr>
                <a:t> </a:t>
              </a:r>
              <a:r>
                <a:rPr lang="ru-RU" sz="2000" dirty="0">
                  <a:solidFill>
                    <a:srgbClr val="FF0000"/>
                  </a:solidFill>
                  <a:latin typeface="Arial"/>
                  <a:cs typeface="Arial"/>
                </a:rPr>
                <a:t>л</a:t>
              </a:r>
              <a:r>
                <a:rPr lang="ru-RU" sz="2000" dirty="0">
                  <a:latin typeface="Arial"/>
                  <a:cs typeface="Arial"/>
                </a:rPr>
                <a:t>ущили, хова</a:t>
              </a:r>
              <a:r>
                <a:rPr lang="ru-RU" sz="2000" dirty="0">
                  <a:solidFill>
                    <a:srgbClr val="FF0000"/>
                  </a:solidFill>
                  <a:latin typeface="Arial"/>
                  <a:cs typeface="Arial"/>
                </a:rPr>
                <a:t>л</a:t>
              </a:r>
              <a:r>
                <a:rPr lang="ru-RU" sz="2000" dirty="0">
                  <a:latin typeface="Arial"/>
                  <a:cs typeface="Arial"/>
                </a:rPr>
                <a:t>и </a:t>
              </a:r>
              <a:r>
                <a:rPr lang="ru-RU" sz="2000" dirty="0" err="1">
                  <a:latin typeface="Arial"/>
                  <a:cs typeface="Arial"/>
                </a:rPr>
                <a:t>чи</a:t>
              </a:r>
              <a:r>
                <a:rPr lang="ru-RU" sz="2000" dirty="0">
                  <a:latin typeface="Arial"/>
                  <a:cs typeface="Arial"/>
                </a:rPr>
                <a:t> копа</a:t>
              </a:r>
              <a:r>
                <a:rPr lang="ru-RU" sz="2000" dirty="0">
                  <a:solidFill>
                    <a:srgbClr val="FF0000"/>
                  </a:solidFill>
                  <a:latin typeface="Arial"/>
                  <a:cs typeface="Arial"/>
                </a:rPr>
                <a:t>л</a:t>
              </a:r>
              <a:r>
                <a:rPr lang="ru-RU" sz="2000" dirty="0">
                  <a:latin typeface="Arial"/>
                  <a:cs typeface="Arial"/>
                </a:rPr>
                <a:t>и. Вона зна</a:t>
              </a:r>
              <a:r>
                <a:rPr lang="ru-RU" sz="2000" dirty="0">
                  <a:solidFill>
                    <a:srgbClr val="FF0000"/>
                  </a:solidFill>
                  <a:latin typeface="Arial"/>
                  <a:cs typeface="Arial"/>
                </a:rPr>
                <a:t>л</a:t>
              </a:r>
              <a:r>
                <a:rPr lang="ru-RU" sz="2000" dirty="0">
                  <a:latin typeface="Arial"/>
                  <a:cs typeface="Arial"/>
                </a:rPr>
                <a:t>а </a:t>
              </a:r>
              <a:r>
                <a:rPr lang="ru-RU" sz="2000" dirty="0" err="1">
                  <a:latin typeface="Arial"/>
                  <a:cs typeface="Arial"/>
                </a:rPr>
                <a:t>кожну</a:t>
              </a:r>
              <a:r>
                <a:rPr lang="ru-RU" sz="2000" dirty="0">
                  <a:latin typeface="Arial"/>
                  <a:cs typeface="Arial"/>
                </a:rPr>
                <a:t> шишку в </a:t>
              </a:r>
              <a:r>
                <a:rPr lang="ru-RU" sz="2000" dirty="0" err="1">
                  <a:solidFill>
                    <a:srgbClr val="FF0000"/>
                  </a:solidFill>
                  <a:latin typeface="Arial"/>
                  <a:cs typeface="Arial"/>
                </a:rPr>
                <a:t>л</a:t>
              </a:r>
              <a:r>
                <a:rPr lang="ru-RU" sz="2000" dirty="0" err="1">
                  <a:latin typeface="Arial"/>
                  <a:cs typeface="Arial"/>
                </a:rPr>
                <a:t>ісі</a:t>
              </a:r>
              <a:r>
                <a:rPr lang="ru-RU" sz="2000" dirty="0">
                  <a:latin typeface="Arial"/>
                  <a:cs typeface="Arial"/>
                </a:rPr>
                <a:t>, </a:t>
              </a:r>
              <a:r>
                <a:rPr lang="ru-RU" sz="2000" dirty="0" err="1">
                  <a:latin typeface="Arial"/>
                  <a:cs typeface="Arial"/>
                </a:rPr>
                <a:t>але</a:t>
              </a:r>
              <a:r>
                <a:rPr lang="ru-RU" sz="2000" dirty="0">
                  <a:latin typeface="Arial"/>
                  <a:cs typeface="Arial"/>
                </a:rPr>
                <a:t> </a:t>
              </a:r>
              <a:r>
                <a:rPr lang="ru-RU" sz="2000" dirty="0" err="1">
                  <a:latin typeface="Arial"/>
                  <a:cs typeface="Arial"/>
                </a:rPr>
                <a:t>ніколи</a:t>
              </a:r>
              <a:r>
                <a:rPr lang="ru-RU" sz="2000" dirty="0">
                  <a:latin typeface="Arial"/>
                  <a:cs typeface="Arial"/>
                </a:rPr>
                <a:t> не </a:t>
              </a:r>
              <a:r>
                <a:rPr lang="ru-RU" sz="2000" dirty="0" err="1">
                  <a:latin typeface="Arial"/>
                  <a:cs typeface="Arial"/>
                </a:rPr>
                <a:t>диви</a:t>
              </a:r>
              <a:r>
                <a:rPr lang="ru-RU" sz="2000" dirty="0" err="1">
                  <a:solidFill>
                    <a:srgbClr val="FF0000"/>
                  </a:solidFill>
                  <a:latin typeface="Arial"/>
                  <a:cs typeface="Arial"/>
                </a:rPr>
                <a:t>л</a:t>
              </a:r>
              <a:r>
                <a:rPr lang="ru-RU" sz="2000" dirty="0" err="1">
                  <a:latin typeface="Arial"/>
                  <a:cs typeface="Arial"/>
                </a:rPr>
                <a:t>ася</a:t>
              </a:r>
              <a:r>
                <a:rPr lang="ru-RU" sz="2000" dirty="0">
                  <a:latin typeface="Arial"/>
                  <a:cs typeface="Arial"/>
                </a:rPr>
                <a:t> на </a:t>
              </a:r>
              <a:r>
                <a:rPr lang="ru-RU" sz="2000" dirty="0" err="1">
                  <a:latin typeface="Arial"/>
                  <a:cs typeface="Arial"/>
                </a:rPr>
                <a:t>захід</a:t>
              </a:r>
              <a:r>
                <a:rPr lang="ru-RU" sz="2000" dirty="0">
                  <a:latin typeface="Arial"/>
                  <a:cs typeface="Arial"/>
                </a:rPr>
                <a:t> </a:t>
              </a:r>
              <a:r>
                <a:rPr lang="ru-RU" sz="2000" dirty="0" err="1">
                  <a:latin typeface="Arial"/>
                  <a:cs typeface="Arial"/>
                </a:rPr>
                <a:t>сонця</a:t>
              </a:r>
              <a:r>
                <a:rPr lang="ru-RU" sz="2000" dirty="0">
                  <a:latin typeface="Arial"/>
                  <a:cs typeface="Arial"/>
                </a:rPr>
                <a:t> – </a:t>
              </a:r>
              <a:r>
                <a:rPr lang="ru-RU" sz="2000" dirty="0" err="1">
                  <a:latin typeface="Arial"/>
                  <a:cs typeface="Arial"/>
                </a:rPr>
                <a:t>ніко</a:t>
              </a:r>
              <a:r>
                <a:rPr lang="ru-RU" sz="2000" dirty="0" err="1">
                  <a:solidFill>
                    <a:srgbClr val="FF0000"/>
                  </a:solidFill>
                  <a:latin typeface="Arial"/>
                  <a:cs typeface="Arial"/>
                </a:rPr>
                <a:t>л</a:t>
              </a:r>
              <a:r>
                <a:rPr lang="ru-RU" sz="2000" dirty="0" err="1">
                  <a:latin typeface="Arial"/>
                  <a:cs typeface="Arial"/>
                </a:rPr>
                <a:t>и</a:t>
              </a:r>
              <a:r>
                <a:rPr lang="ru-RU" sz="2000" dirty="0">
                  <a:latin typeface="Arial"/>
                  <a:cs typeface="Arial"/>
                </a:rPr>
                <a:t> </a:t>
              </a:r>
              <a:r>
                <a:rPr lang="ru-RU" sz="2000" dirty="0" err="1">
                  <a:latin typeface="Arial"/>
                  <a:cs typeface="Arial"/>
                </a:rPr>
                <a:t>бу</a:t>
              </a:r>
              <a:r>
                <a:rPr lang="ru-RU" sz="2000" dirty="0" err="1">
                  <a:solidFill>
                    <a:srgbClr val="FF0000"/>
                  </a:solidFill>
                  <a:latin typeface="Arial"/>
                  <a:cs typeface="Arial"/>
                </a:rPr>
                <a:t>л</a:t>
              </a:r>
              <a:r>
                <a:rPr lang="ru-RU" sz="2000" dirty="0" err="1">
                  <a:latin typeface="Arial"/>
                  <a:cs typeface="Arial"/>
                </a:rPr>
                <a:t>о</a:t>
              </a:r>
              <a:r>
                <a:rPr lang="ru-RU" sz="2000" dirty="0">
                  <a:latin typeface="Arial"/>
                  <a:cs typeface="Arial"/>
                </a:rPr>
                <a:t>.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392971" y="408481"/>
            <a:ext cx="7464287" cy="5794131"/>
            <a:chOff x="993913" y="509953"/>
            <a:chExt cx="7464287" cy="5794131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993913" y="509953"/>
              <a:ext cx="7464287" cy="5794131"/>
              <a:chOff x="993913" y="509954"/>
              <a:chExt cx="7464287" cy="5794131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993913" y="509954"/>
                <a:ext cx="7464287" cy="5794131"/>
              </a:xfrm>
              <a:prstGeom prst="roundRect">
                <a:avLst>
                  <a:gd name="adj" fmla="val 105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7507" y="736185"/>
                <a:ext cx="3156494" cy="3156494"/>
              </a:xfrm>
              <a:prstGeom prst="roundRect">
                <a:avLst>
                  <a:gd name="adj" fmla="val 900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4498798" y="531311"/>
                <a:ext cx="3901106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Якось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восени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ко</a:t>
                </a:r>
                <a:r>
                  <a:rPr lang="ru-RU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:r>
                  <a:rPr lang="ru-RU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іс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забарвився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в зо</a:t>
                </a:r>
                <a:r>
                  <a:rPr lang="ru-RU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ото та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багрянець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Рижка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сиді</a:t>
                </a:r>
                <a:r>
                  <a:rPr lang="ru-RU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під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дубом і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диви</a:t>
                </a:r>
                <a:r>
                  <a:rPr lang="ru-RU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ася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як перший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іній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покриває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траву.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Зверху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неї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раптово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зва</a:t>
                </a:r>
                <a:r>
                  <a:rPr lang="ru-RU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ився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ве</a:t>
                </a:r>
                <a:r>
                  <a:rPr lang="ru-RU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икий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жо</a:t>
                </a:r>
                <a:r>
                  <a:rPr lang="ru-RU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удь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а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потім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—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роздратована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Іскорка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.- Ой! — пискну</a:t>
                </a:r>
                <a:r>
                  <a:rPr lang="ru-RU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а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бі</a:t>
                </a:r>
                <a:r>
                  <a:rPr lang="ru-RU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ка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застигши за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кі</a:t>
                </a:r>
                <a:r>
                  <a:rPr lang="ru-RU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ька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кроків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від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исячого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носа.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213529" y="3982249"/>
              <a:ext cx="702505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—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чого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тут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сидиш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юєш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? —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Зовсім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, —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спокійно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відпові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Рижка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навіть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не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ворухнувши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вухом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 — Я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див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юся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, як 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іс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засинає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Подивися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, як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гарно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іній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ищить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наче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срібний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пи</a:t>
              </a:r>
              <a:r>
                <a:rPr lang="ru-RU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ок.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Іскорка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пирхнула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: — Яке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срібло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? Зима 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носі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!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Мені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потрібно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ще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тридцять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комор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заповнити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, а я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жо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удь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упусти</a:t>
              </a:r>
              <a:r>
                <a:rPr lang="ru-RU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а. Ко</a:t>
              </a:r>
              <a:r>
                <a:rPr lang="ru-RU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мені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на пилок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дивитися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334951" y="390104"/>
            <a:ext cx="7464287" cy="5794131"/>
            <a:chOff x="993913" y="509953"/>
            <a:chExt cx="7464287" cy="5794131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993913" y="509953"/>
              <a:ext cx="7464287" cy="5794131"/>
              <a:chOff x="993913" y="509954"/>
              <a:chExt cx="7464287" cy="5794131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993913" y="509954"/>
                <a:ext cx="7464287" cy="5794131"/>
              </a:xfrm>
              <a:prstGeom prst="roundRect">
                <a:avLst>
                  <a:gd name="adj" fmla="val 105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7506" y="736184"/>
                <a:ext cx="3224593" cy="3224593"/>
              </a:xfrm>
              <a:prstGeom prst="roundRect">
                <a:avLst>
                  <a:gd name="adj" fmla="val 900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4529759" y="970505"/>
                <a:ext cx="3901106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</a:t>
                </a:r>
                <a:r>
                  <a:rPr lang="ru-RU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исиця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посміхну</a:t>
                </a:r>
                <a:r>
                  <a:rPr lang="ru-RU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ася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і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запропонува</a:t>
                </a:r>
                <a:r>
                  <a:rPr lang="ru-RU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— Давай так: я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допоможу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тобі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знайти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твої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старі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заначки (у мене нюх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відмінний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я чую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твої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горіхи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навіть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під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шаром </a:t>
                </a:r>
                <a:r>
                  <a:rPr lang="ru-RU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истя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а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ти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замість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десять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хви</a:t>
                </a:r>
                <a:r>
                  <a:rPr lang="ru-RU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ин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сядеш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поруч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і просто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подивишся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 </a:t>
                </a:r>
                <a:r>
                  <a:rPr lang="ru-RU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іс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моїми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очима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213529" y="4014972"/>
              <a:ext cx="70250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Бі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замис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ась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 Угода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бу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вигідною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Ці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ий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день вони прове</a:t>
              </a:r>
              <a:r>
                <a:rPr lang="ru-RU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и разом.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Рижка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раз у раз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вказувала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носом 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потаємні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місця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які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Іскорка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поспіхом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забу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 До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вечора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роботу, на яку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пішов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би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тиждень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бу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закінчено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348786" y="187224"/>
            <a:ext cx="7543539" cy="6072043"/>
            <a:chOff x="1004001" y="399139"/>
            <a:chExt cx="7543539" cy="6072043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004001" y="399139"/>
              <a:ext cx="7543539" cy="6072043"/>
              <a:chOff x="1004001" y="399140"/>
              <a:chExt cx="7543539" cy="6072043"/>
            </a:xfrm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1004001" y="611178"/>
                <a:ext cx="7543539" cy="5860005"/>
              </a:xfrm>
              <a:prstGeom prst="roundRect">
                <a:avLst>
                  <a:gd name="adj" fmla="val 105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4396" y="749985"/>
                <a:ext cx="3149389" cy="3149389"/>
              </a:xfrm>
              <a:prstGeom prst="roundRect">
                <a:avLst>
                  <a:gd name="adj" fmla="val 900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4405333" y="399140"/>
                <a:ext cx="4024197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</a:t>
                </a:r>
              </a:p>
              <a:p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Ко</a:t>
                </a:r>
                <a:r>
                  <a:rPr lang="ru-RU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сонце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поча</a:t>
                </a:r>
                <a:r>
                  <a:rPr lang="ru-RU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о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хи</a:t>
                </a:r>
                <a:r>
                  <a:rPr lang="ru-RU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итися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до горизонту,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забарв</a:t>
                </a:r>
                <a:r>
                  <a:rPr lang="ru-RU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юючи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небо в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рожеві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та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фіо</a:t>
                </a:r>
                <a:r>
                  <a:rPr lang="ru-RU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етові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тони,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Рижка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прошепоті</a:t>
                </a:r>
                <a:r>
                  <a:rPr lang="ru-RU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—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Тепер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твоя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черга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Сідай.Іскорка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завмер</a:t>
                </a:r>
                <a:r>
                  <a:rPr lang="ru-RU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Вона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почу</a:t>
                </a:r>
                <a:r>
                  <a:rPr lang="ru-RU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як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співає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вітер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у сухому </a:t>
                </a:r>
                <a:r>
                  <a:rPr lang="ru-RU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исті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Побачи</a:t>
                </a:r>
                <a:r>
                  <a:rPr lang="ru-RU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як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тіні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дерев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стають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довгими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та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загадковими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Відчу</a:t>
                </a:r>
                <a:r>
                  <a:rPr lang="ru-RU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яке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прозоре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і со</a:t>
                </a:r>
                <a:r>
                  <a:rPr lang="ru-RU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одке в </a:t>
                </a:r>
                <a:r>
                  <a:rPr lang="ru-RU" sz="2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ісі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повітря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перед хо</a:t>
                </a:r>
                <a:r>
                  <a:rPr lang="ru-RU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одами.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151723" y="4008254"/>
              <a:ext cx="716611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—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Знаєш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Рижко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, — тихо сказа</a:t>
              </a:r>
              <a:r>
                <a:rPr lang="ru-RU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бі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, —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адже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я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ніко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не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поміча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світ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такий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... ве</a:t>
              </a:r>
              <a:r>
                <a:rPr lang="ru-RU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икий. Я все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бачи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ише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розміром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з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горіх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.— А я, —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зізна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ася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исиця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, —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завжди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бачи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красу, а</a:t>
              </a:r>
              <a:r>
                <a:rPr lang="ru-RU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е часто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забува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зими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треба все-таки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готувати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не 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ише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душу, а й норку. Без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твоєї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суєти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я б, напевно,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теж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зголодні</a:t>
              </a:r>
              <a:r>
                <a:rPr lang="ru-RU" sz="2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346932" y="412757"/>
            <a:ext cx="7600951" cy="5907799"/>
            <a:chOff x="777732" y="346589"/>
            <a:chExt cx="7600951" cy="5907799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777732" y="346589"/>
              <a:ext cx="7600951" cy="5907799"/>
              <a:chOff x="857249" y="356528"/>
              <a:chExt cx="7600951" cy="5907799"/>
            </a:xfrm>
          </p:grpSpPr>
          <p:grpSp>
            <p:nvGrpSpPr>
              <p:cNvPr id="33" name="Группа 32"/>
              <p:cNvGrpSpPr/>
              <p:nvPr/>
            </p:nvGrpSpPr>
            <p:grpSpPr>
              <a:xfrm>
                <a:off x="857249" y="356528"/>
                <a:ext cx="7600951" cy="5907799"/>
                <a:chOff x="857249" y="356529"/>
                <a:chExt cx="7600951" cy="5907799"/>
              </a:xfrm>
            </p:grpSpPr>
            <p:sp>
              <p:nvSpPr>
                <p:cNvPr id="35" name="Скругленный прямоугольник 34"/>
                <p:cNvSpPr/>
                <p:nvPr/>
              </p:nvSpPr>
              <p:spPr>
                <a:xfrm>
                  <a:off x="857249" y="356529"/>
                  <a:ext cx="7600951" cy="5907799"/>
                </a:xfrm>
                <a:prstGeom prst="roundRect">
                  <a:avLst>
                    <a:gd name="adj" fmla="val 10567"/>
                  </a:avLst>
                </a:prstGeom>
                <a:solidFill>
                  <a:schemeClr val="bg1"/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36" name="Рисунок 3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3581" y="692587"/>
                  <a:ext cx="4174026" cy="4174026"/>
                </a:xfrm>
                <a:prstGeom prst="roundRect">
                  <a:avLst>
                    <a:gd name="adj" fmla="val 900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</p:grpSp>
          <p:sp>
            <p:nvSpPr>
              <p:cNvPr id="34" name="TextBox 33"/>
              <p:cNvSpPr txBox="1"/>
              <p:nvPr/>
            </p:nvSpPr>
            <p:spPr>
              <a:xfrm>
                <a:off x="1045910" y="5020228"/>
                <a:ext cx="728920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Вони 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зрозумі</a:t>
                </a:r>
                <a:r>
                  <a:rPr lang="ru-RU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го</a:t>
                </a:r>
                <a:r>
                  <a:rPr lang="ru-RU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овну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мудрість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ісу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байдуже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чи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дивишся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ти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на 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світ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із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високої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гі</a:t>
                </a:r>
                <a:r>
                  <a:rPr lang="ru-RU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ки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чи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з 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м'якої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трави — го</a:t>
                </a:r>
                <a:r>
                  <a:rPr lang="ru-RU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овне, 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щоб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бу</a:t>
                </a:r>
                <a:r>
                  <a:rPr lang="ru-RU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о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з ким 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поді</a:t>
                </a:r>
                <a:r>
                  <a:rPr lang="ru-RU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л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итися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тим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що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ти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бачиш</a:t>
                </a: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240939" y="798177"/>
              <a:ext cx="3120887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З того часу в </a:t>
              </a:r>
              <a:r>
                <a:rPr lang="ru-RU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ісі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часто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бачи</a:t>
              </a:r>
              <a:r>
                <a:rPr lang="ru-RU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дивну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картину: руда </a:t>
              </a:r>
              <a:r>
                <a:rPr lang="ru-RU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исиця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та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пухнаста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бі</a:t>
              </a:r>
              <a:r>
                <a:rPr lang="ru-RU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сидять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разом на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пова</a:t>
              </a:r>
              <a:r>
                <a:rPr lang="ru-RU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еному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дереві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 Вони ста</a:t>
              </a:r>
              <a:r>
                <a:rPr lang="ru-RU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ідеа</a:t>
              </a:r>
              <a:r>
                <a:rPr lang="ru-RU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ьною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командою:</a:t>
              </a:r>
            </a:p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Іскорка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вчи</a:t>
              </a:r>
              <a:r>
                <a:rPr lang="ru-RU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Рижку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бути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уважнішими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дрібниць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і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цінувати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працю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•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Рижка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навча</a:t>
              </a:r>
              <a:r>
                <a:rPr lang="ru-RU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Іскорку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зупинятися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та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насо</a:t>
              </a:r>
              <a:r>
                <a:rPr lang="ru-RU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оджуватися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моментом.</a:t>
              </a:r>
            </a:p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150211" y="187301"/>
            <a:ext cx="8220804" cy="6494238"/>
            <a:chOff x="588057" y="362099"/>
            <a:chExt cx="8220804" cy="6494238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588057" y="362099"/>
              <a:ext cx="8220804" cy="6494238"/>
              <a:chOff x="677008" y="131886"/>
              <a:chExt cx="8220804" cy="6494238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677008" y="131886"/>
                <a:ext cx="8124092" cy="6494238"/>
              </a:xfrm>
              <a:prstGeom prst="roundRect">
                <a:avLst>
                  <a:gd name="adj" fmla="val 10567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914398" y="1214560"/>
                <a:ext cx="7983414" cy="3492729"/>
              </a:xfrm>
              <a:prstGeom prst="roundRect">
                <a:avLst>
                  <a:gd name="adj" fmla="val 5811"/>
                </a:avLst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endParaRPr lang="ru-RU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800" dirty="0">
                  <a:solidFill>
                    <a:srgbClr val="FFC000"/>
                  </a:solidFill>
                  <a:latin typeface="Arial"/>
                  <a:cs typeface="Arial"/>
                </a:endParaRPr>
              </a:p>
              <a:p>
                <a:r>
                  <a:rPr lang="ru-RU" sz="2800" dirty="0">
                    <a:solidFill>
                      <a:srgbClr val="FFC000"/>
                    </a:solidFill>
                    <a:latin typeface="Arial"/>
                    <a:cs typeface="Arial"/>
                  </a:rPr>
                  <a:t>⭐</a:t>
                </a:r>
                <a:r>
                  <a:rPr lang="ru-RU" sz="1600" dirty="0">
                    <a:solidFill>
                      <a:schemeClr val="tx1"/>
                    </a:solidFill>
                    <a:latin typeface="Arial"/>
                    <a:cs typeface="Arial"/>
                  </a:rPr>
                  <a:t> —  </a:t>
                </a:r>
                <a:r>
                  <a:rPr lang="ru-RU" sz="1600" dirty="0" err="1">
                    <a:solidFill>
                      <a:schemeClr val="tx1"/>
                    </a:solidFill>
                    <a:latin typeface="Arial"/>
                    <a:cs typeface="Arial"/>
                  </a:rPr>
                  <a:t>важко</a:t>
                </a:r>
                <a:r>
                  <a:rPr lang="ru-RU" sz="1600" dirty="0">
                    <a:solidFill>
                      <a:schemeClr val="tx1"/>
                    </a:solidFill>
                    <a:latin typeface="Arial"/>
                    <a:cs typeface="Arial"/>
                  </a:rPr>
                  <a:t> </a:t>
                </a:r>
              </a:p>
              <a:p>
                <a:r>
                  <a:rPr lang="ru-RU" sz="2400" dirty="0">
                    <a:solidFill>
                      <a:srgbClr val="FFC000"/>
                    </a:solidFill>
                    <a:latin typeface="Arial"/>
                    <a:cs typeface="Arial"/>
                  </a:rPr>
                  <a:t>⭐⭐</a:t>
                </a:r>
                <a:r>
                  <a:rPr lang="ru-RU" sz="1600" dirty="0">
                    <a:solidFill>
                      <a:schemeClr val="tx1"/>
                    </a:solidFill>
                    <a:latin typeface="Arial"/>
                    <a:cs typeface="Arial"/>
                  </a:rPr>
                  <a:t> —  добре</a:t>
                </a:r>
                <a:endParaRPr lang="ru-RU">
                  <a:solidFill>
                    <a:schemeClr val="tx1"/>
                  </a:solidFill>
                </a:endParaRPr>
              </a:p>
              <a:p>
                <a:r>
                  <a:rPr lang="ru-RU" sz="2400" dirty="0">
                    <a:solidFill>
                      <a:srgbClr val="FFC000"/>
                    </a:solidFill>
                    <a:latin typeface="Arial"/>
                    <a:cs typeface="Arial"/>
                  </a:rPr>
                  <a:t>⭐⭐⭐ </a:t>
                </a:r>
                <a:r>
                  <a:rPr lang="ru-RU" sz="1600" dirty="0">
                    <a:solidFill>
                      <a:schemeClr val="tx1"/>
                    </a:solidFill>
                    <a:latin typeface="Arial"/>
                    <a:cs typeface="Arial"/>
                  </a:rPr>
                  <a:t>—  </a:t>
                </a:r>
                <a:r>
                  <a:rPr lang="ru-RU" sz="1600" err="1">
                    <a:solidFill>
                      <a:schemeClr val="tx1"/>
                    </a:solidFill>
                    <a:latin typeface="Arial"/>
                    <a:cs typeface="Arial"/>
                  </a:rPr>
                  <a:t>чудово</a:t>
                </a:r>
                <a:endParaRPr lang="ru-RU" sz="1600">
                  <a:solidFill>
                    <a:schemeClr val="tx1"/>
                  </a:solidFill>
                  <a:latin typeface="Arial"/>
                  <a:cs typeface="Arial"/>
                </a:endParaRPr>
              </a:p>
            </p:txBody>
          </p:sp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5382" y="4385582"/>
                <a:ext cx="1548000" cy="1548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pic>
            <p:nvPicPr>
              <p:cNvPr id="49" name="Рисунок 4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94540">
                <a:off x="5516696" y="4726458"/>
                <a:ext cx="1548000" cy="1548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25557">
                <a:off x="6996535" y="4731748"/>
                <a:ext cx="1548000" cy="1548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" cap="sq">
                <a:solidFill>
                  <a:srgbClr val="FFFFFF"/>
                </a:solidFill>
                <a:miter lim="800000"/>
              </a:ln>
              <a:effectLst>
                <a:outerShdw blurRad="65000" dist="50800" dir="12900000" kx="195000" ky="145000" algn="tl" rotWithShape="0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360000"/>
                </a:camera>
                <a:lightRig rig="twoPt" dir="t">
                  <a:rot lat="0" lon="0" rev="7200000"/>
                </a:lightRig>
              </a:scene3d>
              <a:sp3d contourW="12700">
                <a:bevelT w="25400" h="19050"/>
                <a:contourClr>
                  <a:srgbClr val="969696"/>
                </a:contourClr>
              </a:sp3d>
            </p:spPr>
          </p:pic>
        </p:grpSp>
        <p:sp>
          <p:nvSpPr>
            <p:cNvPr id="16" name="Прямоугольник 15"/>
            <p:cNvSpPr/>
            <p:nvPr/>
          </p:nvSpPr>
          <p:spPr>
            <a:xfrm>
              <a:off x="774218" y="617858"/>
              <a:ext cx="7994981" cy="4401205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Завдання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r>
                <a:rPr lang="ru-RU" sz="1400" dirty="0">
                  <a:latin typeface="Arial"/>
                  <a:cs typeface="Arial"/>
                </a:rPr>
                <a:t>1</a:t>
              </a:r>
              <a:r>
                <a:rPr lang="ru-RU" sz="1600" dirty="0">
                  <a:latin typeface="Arial"/>
                  <a:cs typeface="Arial"/>
                </a:rPr>
                <a:t>. </a:t>
              </a:r>
              <a:r>
                <a:rPr lang="ru-RU" sz="1400" b="1" dirty="0">
                  <a:latin typeface="Arial"/>
                  <a:cs typeface="Arial"/>
                </a:rPr>
                <a:t>Придумай </a:t>
              </a:r>
              <a:r>
                <a:rPr lang="ru-RU" sz="1400" b="1" err="1">
                  <a:latin typeface="Arial"/>
                  <a:cs typeface="Arial"/>
                </a:rPr>
                <a:t>назву</a:t>
              </a:r>
              <a:r>
                <a:rPr lang="ru-RU" sz="1400" b="1" dirty="0">
                  <a:latin typeface="Arial"/>
                  <a:cs typeface="Arial"/>
                </a:rPr>
                <a:t> </a:t>
              </a:r>
              <a:r>
                <a:rPr lang="ru-RU" sz="1400" b="1" err="1">
                  <a:latin typeface="Arial"/>
                  <a:cs typeface="Arial"/>
                </a:rPr>
                <a:t>казки</a:t>
              </a:r>
              <a:r>
                <a:rPr lang="ru-RU" sz="1600" dirty="0">
                  <a:latin typeface="Arial"/>
                  <a:cs typeface="Arial"/>
                </a:rPr>
                <a:t>.</a:t>
              </a:r>
              <a:r>
                <a:rPr lang="ru-RU" sz="1400" dirty="0">
                  <a:latin typeface="Arial"/>
                  <a:cs typeface="Arial"/>
                </a:rPr>
                <a:t>(</a:t>
              </a:r>
              <a:r>
                <a:rPr lang="ru-RU" sz="1400" err="1">
                  <a:latin typeface="Arial"/>
                  <a:cs typeface="Arial"/>
                </a:rPr>
                <a:t>Поміркуйте</a:t>
              </a:r>
              <a:r>
                <a:rPr lang="ru-RU" sz="1400" dirty="0">
                  <a:latin typeface="Arial"/>
                  <a:cs typeface="Arial"/>
                </a:rPr>
                <a:t> з </a:t>
              </a:r>
              <a:r>
                <a:rPr lang="ru-RU" sz="1400" err="1">
                  <a:latin typeface="Arial"/>
                  <a:cs typeface="Arial"/>
                </a:rPr>
                <a:t>дитиною</a:t>
              </a:r>
              <a:r>
                <a:rPr lang="ru-RU" sz="1400" dirty="0">
                  <a:latin typeface="Arial"/>
                  <a:cs typeface="Arial"/>
                </a:rPr>
                <a:t>, як </a:t>
              </a:r>
              <a:r>
                <a:rPr lang="ru-RU" sz="1400" err="1">
                  <a:latin typeface="Arial"/>
                  <a:cs typeface="Arial"/>
                </a:rPr>
                <a:t>назвати</a:t>
              </a:r>
              <a:r>
                <a:rPr lang="ru-RU" sz="1400" dirty="0">
                  <a:latin typeface="Arial"/>
                  <a:cs typeface="Arial"/>
                </a:rPr>
                <a:t> </a:t>
              </a:r>
              <a:r>
                <a:rPr lang="ru-RU" sz="1400" err="1">
                  <a:latin typeface="Arial"/>
                  <a:cs typeface="Arial"/>
                </a:rPr>
                <a:t>казку</a:t>
              </a:r>
              <a:r>
                <a:rPr lang="ru-RU" sz="1400" dirty="0">
                  <a:latin typeface="Arial"/>
                  <a:cs typeface="Arial"/>
                </a:rPr>
                <a:t> і </a:t>
              </a:r>
              <a:r>
                <a:rPr lang="ru-RU" sz="1400" err="1">
                  <a:latin typeface="Arial"/>
                  <a:cs typeface="Arial"/>
                </a:rPr>
                <a:t>чому</a:t>
              </a:r>
              <a:r>
                <a:rPr lang="ru-RU" sz="1400" dirty="0">
                  <a:latin typeface="Arial"/>
                  <a:cs typeface="Arial"/>
                </a:rPr>
                <a:t> </a:t>
              </a:r>
              <a:r>
                <a:rPr lang="ru-RU" sz="1400" err="1">
                  <a:latin typeface="Arial"/>
                  <a:cs typeface="Arial"/>
                </a:rPr>
                <a:t>саме</a:t>
              </a:r>
              <a:r>
                <a:rPr lang="ru-RU" sz="1400" dirty="0">
                  <a:latin typeface="Arial"/>
                  <a:cs typeface="Arial"/>
                </a:rPr>
                <a:t> </a:t>
              </a:r>
              <a:r>
                <a:rPr lang="ru-RU" sz="1400" err="1">
                  <a:latin typeface="Arial"/>
                  <a:cs typeface="Arial"/>
                </a:rPr>
                <a:t>таку</a:t>
              </a:r>
              <a:r>
                <a:rPr lang="ru-RU" sz="1400" dirty="0">
                  <a:latin typeface="Arial"/>
                  <a:cs typeface="Arial"/>
                </a:rPr>
                <a:t> </a:t>
              </a:r>
              <a:r>
                <a:rPr lang="ru-RU" sz="1400" err="1">
                  <a:latin typeface="Arial"/>
                  <a:cs typeface="Arial"/>
                </a:rPr>
                <a:t>назву</a:t>
              </a:r>
              <a:r>
                <a:rPr lang="ru-RU" sz="1400" dirty="0">
                  <a:latin typeface="Arial"/>
                  <a:cs typeface="Arial"/>
                </a:rPr>
                <a:t> </a:t>
              </a:r>
              <a:r>
                <a:rPr lang="ru-RU" sz="1400" err="1">
                  <a:latin typeface="Arial"/>
                  <a:cs typeface="Arial"/>
                </a:rPr>
                <a:t>можна</a:t>
              </a:r>
              <a:r>
                <a:rPr lang="ru-RU" sz="1400" dirty="0">
                  <a:latin typeface="Arial"/>
                  <a:cs typeface="Arial"/>
                </a:rPr>
                <a:t> </a:t>
              </a:r>
              <a:r>
                <a:rPr lang="ru-RU" sz="1400" err="1">
                  <a:latin typeface="Arial"/>
                  <a:cs typeface="Arial"/>
                </a:rPr>
                <a:t>придумати</a:t>
              </a:r>
              <a:r>
                <a:rPr lang="ru-RU" sz="1400" dirty="0">
                  <a:latin typeface="Arial"/>
                  <a:cs typeface="Arial"/>
                </a:rPr>
                <a:t> для </a:t>
              </a:r>
              <a:r>
                <a:rPr lang="ru-RU" sz="1400" err="1">
                  <a:latin typeface="Arial"/>
                  <a:cs typeface="Arial"/>
                </a:rPr>
                <a:t>казки</a:t>
              </a:r>
              <a:r>
                <a:rPr lang="ru-RU" sz="1400" dirty="0">
                  <a:latin typeface="Arial"/>
                  <a:cs typeface="Arial"/>
                </a:rPr>
                <a:t>.) </a:t>
              </a:r>
            </a:p>
            <a:p>
              <a:r>
                <a:rPr lang="ru-RU" sz="1400" dirty="0">
                  <a:latin typeface="Arial"/>
                  <a:cs typeface="Arial"/>
                </a:rPr>
                <a:t>2.</a:t>
              </a:r>
              <a:r>
                <a:rPr lang="ru-RU" sz="1400" b="1" dirty="0">
                  <a:latin typeface="Arial"/>
                  <a:cs typeface="Arial"/>
                </a:rPr>
                <a:t> Дай </a:t>
              </a:r>
              <a:r>
                <a:rPr lang="ru-RU" sz="1400" b="1" dirty="0" err="1">
                  <a:latin typeface="Arial"/>
                  <a:cs typeface="Arial"/>
                </a:rPr>
                <a:t>відповідь</a:t>
              </a:r>
              <a:r>
                <a:rPr lang="ru-RU" sz="1400" b="1" dirty="0">
                  <a:latin typeface="Arial"/>
                  <a:cs typeface="Arial"/>
                </a:rPr>
                <a:t> на </a:t>
              </a:r>
              <a:r>
                <a:rPr lang="ru-RU" sz="1400" b="1" dirty="0" err="1">
                  <a:latin typeface="Arial"/>
                  <a:cs typeface="Arial"/>
                </a:rPr>
                <a:t>запитання</a:t>
              </a:r>
              <a:r>
                <a:rPr lang="ru-RU" sz="1400" b="1" dirty="0">
                  <a:latin typeface="Arial"/>
                  <a:cs typeface="Arial"/>
                </a:rPr>
                <a:t>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Як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познайомилися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герої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казки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Як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ти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думаєш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відчула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лисичка, коли на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неї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раптово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звалився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жолудь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лисичка не стала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сердитись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білочку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а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вирішила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їй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допомогти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Як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змінився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настрій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білочки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коли вона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зрозуміла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не сама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збиратиме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запаси?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разом справа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пішла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швидше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Якого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кольору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стає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ліс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восени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Які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слова-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фарби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використовувалися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казці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(золото,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багрянець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)?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Що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таке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іній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і коли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він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з'являється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траві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Навіщо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лісові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жителі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білки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мишки)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роблять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запаси на зиму?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ввечері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тіні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дерев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стають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довгими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? На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уяву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Творчість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Якби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ти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був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цьому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лісі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який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подарунок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ти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зробив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би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лисичці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та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білочці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за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їхню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доброту? Як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ти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думаєш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чим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звірята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займатимуться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коли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випаде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перший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справжній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сніг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чому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сиділи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звірята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, коли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спостерігали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 за заходом </a:t>
              </a:r>
              <a:r>
                <a:rPr lang="ru-RU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сонця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 err="1">
                  <a:latin typeface="Arial"/>
                  <a:cs typeface="Arial"/>
                </a:rPr>
                <a:t>Якого</a:t>
              </a:r>
              <a:r>
                <a:rPr lang="ru-RU" sz="1400" dirty="0">
                  <a:latin typeface="Arial"/>
                  <a:cs typeface="Arial"/>
                </a:rPr>
                <a:t> </a:t>
              </a:r>
              <a:r>
                <a:rPr lang="ru-RU" sz="1400" dirty="0" err="1">
                  <a:latin typeface="Arial"/>
                  <a:cs typeface="Arial"/>
                </a:rPr>
                <a:t>кольору</a:t>
              </a:r>
              <a:r>
                <a:rPr lang="ru-RU" sz="1400" dirty="0">
                  <a:latin typeface="Arial"/>
                  <a:cs typeface="Arial"/>
                </a:rPr>
                <a:t> </a:t>
              </a:r>
              <a:r>
                <a:rPr lang="ru-RU" sz="1400" dirty="0" err="1">
                  <a:latin typeface="Arial"/>
                  <a:cs typeface="Arial"/>
                </a:rPr>
                <a:t>був</a:t>
              </a:r>
              <a:r>
                <a:rPr lang="ru-RU" sz="1400" dirty="0">
                  <a:latin typeface="Arial"/>
                  <a:cs typeface="Arial"/>
                </a:rPr>
                <a:t> </a:t>
              </a:r>
              <a:r>
                <a:rPr lang="ru-RU" sz="1400" dirty="0" err="1">
                  <a:latin typeface="Arial"/>
                  <a:cs typeface="Arial"/>
                </a:rPr>
                <a:t>захід</a:t>
              </a:r>
              <a:r>
                <a:rPr lang="ru-RU" sz="1400" dirty="0">
                  <a:latin typeface="Arial"/>
                  <a:cs typeface="Arial"/>
                </a:rPr>
                <a:t> </a:t>
              </a:r>
              <a:r>
                <a:rPr lang="ru-RU" sz="1400" dirty="0" err="1">
                  <a:latin typeface="Arial"/>
                  <a:cs typeface="Arial"/>
                </a:rPr>
                <a:t>сонця</a:t>
              </a:r>
              <a:r>
                <a:rPr lang="ru-RU" sz="1400" dirty="0">
                  <a:latin typeface="Arial"/>
                  <a:cs typeface="Arial"/>
                </a:rPr>
                <a:t>, </a:t>
              </a:r>
              <a:r>
                <a:rPr lang="ru-RU" sz="1400" dirty="0" err="1">
                  <a:latin typeface="Arial"/>
                  <a:cs typeface="Arial"/>
                </a:rPr>
                <a:t>який</a:t>
              </a:r>
              <a:r>
                <a:rPr lang="ru-RU" sz="1400" dirty="0">
                  <a:latin typeface="Arial"/>
                  <a:cs typeface="Arial"/>
                </a:rPr>
                <a:t> вони бачили? </a:t>
              </a:r>
              <a:r>
                <a:rPr lang="ru-RU" sz="1400" dirty="0" err="1">
                  <a:latin typeface="Arial"/>
                  <a:cs typeface="Arial"/>
                </a:rPr>
                <a:t>Спробуй</a:t>
              </a:r>
              <a:r>
                <a:rPr lang="ru-RU" sz="1400" dirty="0">
                  <a:latin typeface="Arial"/>
                  <a:cs typeface="Arial"/>
                </a:rPr>
                <a:t> </a:t>
              </a:r>
              <a:r>
                <a:rPr lang="ru-RU" sz="1400" dirty="0" err="1">
                  <a:latin typeface="Arial"/>
                  <a:cs typeface="Arial"/>
                </a:rPr>
                <a:t>описати</a:t>
              </a:r>
              <a:r>
                <a:rPr lang="ru-RU" sz="1400" dirty="0">
                  <a:latin typeface="Arial"/>
                  <a:cs typeface="Arial"/>
                </a:rPr>
                <a:t> </a:t>
              </a:r>
              <a:r>
                <a:rPr lang="ru-RU" sz="1400" dirty="0" err="1">
                  <a:latin typeface="Arial"/>
                  <a:cs typeface="Arial"/>
                </a:rPr>
                <a:t>його</a:t>
              </a:r>
              <a:r>
                <a:rPr lang="ru-RU" sz="1400" dirty="0">
                  <a:latin typeface="Arial"/>
                  <a:cs typeface="Arial"/>
                </a:rPr>
                <a:t> </a:t>
              </a:r>
              <a:r>
                <a:rPr lang="ru-RU" sz="1400" dirty="0" err="1">
                  <a:latin typeface="Arial"/>
                  <a:cs typeface="Arial"/>
                </a:rPr>
                <a:t>своїми</a:t>
              </a:r>
              <a:r>
                <a:rPr lang="ru-RU" sz="1400" dirty="0">
                  <a:latin typeface="Arial"/>
                  <a:cs typeface="Arial"/>
                </a:rPr>
                <a:t> словами.</a:t>
              </a:r>
            </a:p>
            <a:p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400" dirty="0">
                  <a:latin typeface="Arial"/>
                  <a:cs typeface="Arial"/>
                </a:rPr>
                <a:t>3. </a:t>
              </a:r>
              <a:r>
                <a:rPr lang="ru-RU" sz="1400" b="1" dirty="0">
                  <a:latin typeface="Arial"/>
                  <a:cs typeface="Arial"/>
                </a:rPr>
                <a:t>Постав </a:t>
              </a:r>
              <a:r>
                <a:rPr lang="ru-RU" sz="1400" b="1" dirty="0" err="1">
                  <a:latin typeface="Arial"/>
                  <a:cs typeface="Arial"/>
                </a:rPr>
                <a:t>собі</a:t>
              </a:r>
              <a:r>
                <a:rPr lang="ru-RU" sz="1400" b="1" dirty="0">
                  <a:latin typeface="Arial"/>
                  <a:cs typeface="Arial"/>
                </a:rPr>
                <a:t> </a:t>
              </a:r>
              <a:r>
                <a:rPr lang="ru-RU" sz="1400" b="1" dirty="0" err="1">
                  <a:latin typeface="Arial"/>
                  <a:cs typeface="Arial"/>
                </a:rPr>
                <a:t>оцінку</a:t>
              </a:r>
              <a:r>
                <a:rPr lang="ru-RU" sz="1400" b="1" dirty="0">
                  <a:latin typeface="Arial"/>
                  <a:cs typeface="Arial"/>
                </a:rPr>
                <a:t>:</a:t>
              </a:r>
            </a:p>
          </p:txBody>
        </p:sp>
      </p:grpSp>
      <p:pic>
        <p:nvPicPr>
          <p:cNvPr id="58" name="Рисунок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796" y="3378953"/>
            <a:ext cx="2925131" cy="292513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" y="5854606"/>
            <a:ext cx="832522" cy="811416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98" y="190253"/>
            <a:ext cx="4868353" cy="503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7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42633C-2FC5-4EC7-B2AD-495EE5CCDCE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00AB10B2-2F97-44B9-B737-653EC1B604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C7610C-4EE8-4190-8742-0BE2AC6560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Office PowerPoint</Application>
  <PresentationFormat>Widescreen</PresentationFormat>
  <Paragraphs>45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24</cp:revision>
  <dcterms:created xsi:type="dcterms:W3CDTF">2026-01-16T07:42:16Z</dcterms:created>
  <dcterms:modified xsi:type="dcterms:W3CDTF">2026-01-19T23:32:17Z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