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7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6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4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5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4A27-65E2-4FD7-B454-031B41FA1D17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15"/>
            <a:ext cx="12192000" cy="695471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336694" y="405249"/>
            <a:ext cx="7025054" cy="5794131"/>
            <a:chOff x="1266092" y="509954"/>
            <a:chExt cx="7025054" cy="57941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266092" y="509954"/>
              <a:ext cx="7025054" cy="5794131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1" r="3247" b="7949"/>
            <a:stretch/>
          </p:blipFill>
          <p:spPr>
            <a:xfrm>
              <a:off x="3077307" y="652685"/>
              <a:ext cx="3323491" cy="3323492"/>
            </a:xfrm>
            <a:prstGeom prst="roundRect">
              <a:avLst>
                <a:gd name="adj" fmla="val 90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327638" y="4118908"/>
              <a:ext cx="69019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 густому смарагдовому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исиця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вона не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ише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красунею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вогненним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хвостом, а й ве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икою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юбителькою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поміркувати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про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життя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відміну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своїх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родичів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прагну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когось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обхитрити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набагато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цікавіше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спостерігати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світом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45123" y="403280"/>
            <a:ext cx="7025054" cy="5794131"/>
            <a:chOff x="1266092" y="509954"/>
            <a:chExt cx="7025054" cy="5794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66092" y="509954"/>
              <a:ext cx="7025054" cy="5794131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75" y="652685"/>
              <a:ext cx="3527771" cy="3527771"/>
            </a:xfrm>
            <a:prstGeom prst="roundRect">
              <a:avLst>
                <a:gd name="adj" fmla="val 90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327638" y="4272797"/>
              <a:ext cx="69635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високо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старому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дубі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жи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вті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енням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суєти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апки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постійно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ущили, хова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копа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и. Вона зна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кожну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шишку в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але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ніколи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диви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захід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сонця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ніко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44628" y="397595"/>
            <a:ext cx="7464287" cy="5794131"/>
            <a:chOff x="993913" y="509953"/>
            <a:chExt cx="7464287" cy="579413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93913" y="509953"/>
              <a:ext cx="7464287" cy="5794131"/>
              <a:chOff x="993913" y="509954"/>
              <a:chExt cx="7464287" cy="5794131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993913" y="509954"/>
                <a:ext cx="7464287" cy="5794131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507" y="736185"/>
                <a:ext cx="3156494" cy="3156494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498798" y="531311"/>
                <a:ext cx="3901106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Якось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восени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ко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забарвився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 зо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ото та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багрянець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Рижка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сиді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дубом і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диви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як перший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іній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покриває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траву.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Зверху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неї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раптово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зва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ився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ве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икий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удь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потім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роздратована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Іскорка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.- Ой! — пискну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бі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застигши за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кі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ька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кроків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исячого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носа.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3529" y="3982249"/>
              <a:ext cx="702505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тут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юєш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Зовсім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спокійно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відпові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навіть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ворухнувши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вухом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— 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див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юся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засинає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Подивися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гарно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іній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ищить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наче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срібний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ок.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пирхнула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— Яке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срібло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Зима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носі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потрібно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тридцять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комор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заповнити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 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удь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упусти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а. Ко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пилок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дивитися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51922" y="379218"/>
            <a:ext cx="7464287" cy="5794131"/>
            <a:chOff x="993913" y="509953"/>
            <a:chExt cx="7464287" cy="579413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93913" y="509953"/>
              <a:ext cx="7464287" cy="5794131"/>
              <a:chOff x="993913" y="509954"/>
              <a:chExt cx="7464287" cy="5794131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993913" y="509954"/>
                <a:ext cx="7464287" cy="5794131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506" y="736184"/>
                <a:ext cx="3224593" cy="3224593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529759" y="970505"/>
                <a:ext cx="390110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исиця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посміхну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запропонува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— Давай так: я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допоможу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тобі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знайти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твої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старі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заначки (у мене нюх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відмінний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 чую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твої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горіхи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навіть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шаром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истя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замість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десять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хви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ин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сядеш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поруч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просто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подивишся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моїми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очима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213529" y="4014972"/>
              <a:ext cx="70250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замис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Угода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вигідною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день вони прове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разом.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раз у раз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вказувала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носом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потаємні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місця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поспіхом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До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вечора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роботу, на яку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пішов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тиждень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закінчено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22215" y="165453"/>
            <a:ext cx="7543539" cy="6072043"/>
            <a:chOff x="1004001" y="399139"/>
            <a:chExt cx="7543539" cy="607204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04001" y="399139"/>
              <a:ext cx="7543539" cy="6072043"/>
              <a:chOff x="1004001" y="399140"/>
              <a:chExt cx="7543539" cy="6072043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004001" y="611178"/>
                <a:ext cx="7543539" cy="5860005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4396" y="749985"/>
                <a:ext cx="3149389" cy="3149389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405333" y="399140"/>
                <a:ext cx="4024197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сонце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поча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хи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итися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до горизонту,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забарв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юючи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небо в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рожеві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фіо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етові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тони,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Рижка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прошепоті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—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Тепер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твоя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черга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Сідай.Іскорка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завмер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Вона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почу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як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співає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вітер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у сухому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исті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Побачи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як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тіні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дерев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стають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довгими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загадковими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Відчу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яке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прозоре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со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одке в </a:t>
                </a:r>
                <a:r>
                  <a:rPr lang="ru-RU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повітря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перед хо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одами.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51723" y="4008254"/>
              <a:ext cx="71661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Знаєш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— тихо сказа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адже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ніко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поміча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світ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такий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... ве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икий. Я все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бачи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ише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розміром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горіх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.— А я,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зізна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исиця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завжди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бачи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красу, 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 часто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забува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треба все-таки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готувати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ише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душу, а й норку. Без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твоєї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суєти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я б, напевно,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теж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зголодні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20361" y="390986"/>
            <a:ext cx="7600951" cy="5907799"/>
            <a:chOff x="777732" y="346589"/>
            <a:chExt cx="7600951" cy="5907799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777732" y="346589"/>
              <a:ext cx="7600951" cy="5907799"/>
              <a:chOff x="857249" y="356528"/>
              <a:chExt cx="7600951" cy="5907799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857249" y="356528"/>
                <a:ext cx="7600951" cy="5907799"/>
                <a:chOff x="857249" y="356529"/>
                <a:chExt cx="7600951" cy="5907799"/>
              </a:xfrm>
            </p:grpSpPr>
            <p:sp>
              <p:nvSpPr>
                <p:cNvPr id="35" name="Скругленный прямоугольник 34"/>
                <p:cNvSpPr/>
                <p:nvPr/>
              </p:nvSpPr>
              <p:spPr>
                <a:xfrm>
                  <a:off x="857249" y="356529"/>
                  <a:ext cx="7600951" cy="5907799"/>
                </a:xfrm>
                <a:prstGeom prst="roundRect">
                  <a:avLst>
                    <a:gd name="adj" fmla="val 10567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581" y="692587"/>
                  <a:ext cx="4174026" cy="4174026"/>
                </a:xfrm>
                <a:prstGeom prst="roundRect">
                  <a:avLst>
                    <a:gd name="adj" fmla="val 900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1045910" y="5020228"/>
                <a:ext cx="7289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Вони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зрозумі</a:t>
                </a:r>
                <a:r>
                  <a:rPr lang="ru-RU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</a:t>
                </a:r>
                <a:r>
                  <a:rPr lang="ru-RU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овну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мудрість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ісу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байдуже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дивишся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світ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із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високої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гі</a:t>
                </a:r>
                <a:r>
                  <a:rPr lang="ru-RU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м'якої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трави — го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овне,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щоб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</a:t>
                </a:r>
                <a:r>
                  <a:rPr lang="ru-RU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 ким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поді</a:t>
                </a:r>
                <a:r>
                  <a:rPr lang="ru-RU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итися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тим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бачиш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240939" y="798177"/>
              <a:ext cx="312088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 того часу в 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ісі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часто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бачи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дивну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картину: руда 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исиця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пухнаста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сидять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разом на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пова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еному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дереві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Вони ста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ідеа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ьною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командою: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вчи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бути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уважнішими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дрібниць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цінувати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працю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навча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зупинятися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насо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оджуватися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моментом.</a:t>
              </a: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35992" y="131834"/>
            <a:ext cx="8220804" cy="6494238"/>
            <a:chOff x="588057" y="362099"/>
            <a:chExt cx="8220804" cy="649423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588057" y="362099"/>
              <a:ext cx="8220804" cy="6494238"/>
              <a:chOff x="677008" y="131886"/>
              <a:chExt cx="8220804" cy="6494238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677008" y="131886"/>
                <a:ext cx="8124092" cy="6494238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914398" y="1214560"/>
                <a:ext cx="7983414" cy="3492729"/>
              </a:xfrm>
              <a:prstGeom prst="roundRect">
                <a:avLst>
                  <a:gd name="adj" fmla="val 5811"/>
                </a:avLst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⭐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— 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старався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трохи</a:t>
                </a:r>
                <a:endPara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⭐⭐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старався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добре</a:t>
                </a:r>
                <a:endPara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⭐⭐⭐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— 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працював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чудово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0909" y="4340326"/>
                <a:ext cx="1548000" cy="15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4540">
                <a:off x="5373323" y="4693691"/>
                <a:ext cx="1548000" cy="15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5557">
                <a:off x="6996535" y="4731748"/>
                <a:ext cx="1548000" cy="15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741561" y="509000"/>
              <a:ext cx="7994981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 Придумай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.(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Поміркуйте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дитиною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назвати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казку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саме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таку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придумати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для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.)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Відповісти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запитання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познайомилися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герої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казки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думаєш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відчула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лисичка, коли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неї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раптово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звалився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жолудь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лисичка не стала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сердитись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білочку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вирішила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їй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допомогти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змінився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настрій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білочки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коли вона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зрозуміла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не сама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збиратиме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запаси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разом справа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пішла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швидше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Якого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кольору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стає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восени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Які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слова-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фарби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використовувалися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казці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(золото,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багрянець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іній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і коли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з'являється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траві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Навіщо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лісові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жителі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мишки)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роблять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запаси на зиму?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ввечері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тіні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дерев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стають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довгими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уяву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Творчість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Якби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цьому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який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подарунок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зробив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би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лисичці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білочці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їхню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доброту? 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думаєш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чим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звірята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займатимуться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коли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випаде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перший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справжній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сніг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сиділи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звірята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коли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спостерігали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 заходом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сонця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Якого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кольору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захід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сонця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який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вони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бачили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Спробуй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описати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своїми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словами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 Постав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оцінку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96" y="3378953"/>
            <a:ext cx="2925131" cy="292513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" y="5854606"/>
            <a:ext cx="832522" cy="81141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60" y="2167154"/>
            <a:ext cx="4868353" cy="50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CB4BC4-8323-4F31-921B-4AEF19050EF1}"/>
</file>

<file path=customXml/itemProps2.xml><?xml version="1.0" encoding="utf-8"?>
<ds:datastoreItem xmlns:ds="http://schemas.openxmlformats.org/officeDocument/2006/customXml" ds:itemID="{ED405CE8-3F8A-4966-8575-24C9516B012D}"/>
</file>

<file path=customXml/itemProps3.xml><?xml version="1.0" encoding="utf-8"?>
<ds:datastoreItem xmlns:ds="http://schemas.openxmlformats.org/officeDocument/2006/customXml" ds:itemID="{F181ED5E-8C09-46ED-8859-F6CACA71574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Широкоэкранный</PresentationFormat>
  <Paragraphs>44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2026-01-16T07:42:16Z</dcterms:created>
  <dcterms:modified xsi:type="dcterms:W3CDTF">2026-01-16T07:42:48Z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