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C5261-4ACF-A573-2756-F4915432DD63}" v="5" dt="2026-01-19T23:09:35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1"/>
    <p:restoredTop sz="94662"/>
  </p:normalViewPr>
  <p:slideViewPr>
    <p:cSldViewPr snapToGrid="0">
      <p:cViewPr varScale="1">
        <p:scale>
          <a:sx n="80" d="100"/>
          <a:sy n="80" d="100"/>
        </p:scale>
        <p:origin x="20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484C5261-4ACF-A573-2756-F4915432DD63}"/>
    <pc:docChg chg="modSld">
      <pc:chgData name="somovaasya3" userId="S::somovaasya3_gmail.com#ext#@slideedu.onmicrosoft.com::05b36399-d501-4a7b-87fd-615099445ab5" providerId="AD" clId="Web-{484C5261-4ACF-A573-2756-F4915432DD63}" dt="2026-01-19T23:09:35.986" v="4" actId="1076"/>
      <pc:docMkLst>
        <pc:docMk/>
      </pc:docMkLst>
      <pc:sldChg chg="modSp">
        <pc:chgData name="somovaasya3" userId="S::somovaasya3_gmail.com#ext#@slideedu.onmicrosoft.com::05b36399-d501-4a7b-87fd-615099445ab5" providerId="AD" clId="Web-{484C5261-4ACF-A573-2756-F4915432DD63}" dt="2026-01-19T23:09:35.986" v="4" actId="1076"/>
        <pc:sldMkLst>
          <pc:docMk/>
          <pc:sldMk cId="461590515" sldId="257"/>
        </pc:sldMkLst>
        <pc:spChg chg="mod">
          <ac:chgData name="somovaasya3" userId="S::somovaasya3_gmail.com#ext#@slideedu.onmicrosoft.com::05b36399-d501-4a7b-87fd-615099445ab5" providerId="AD" clId="Web-{484C5261-4ACF-A573-2756-F4915432DD63}" dt="2026-01-19T23:09:28.297" v="1" actId="14100"/>
          <ac:spMkLst>
            <pc:docMk/>
            <pc:sldMk cId="461590515" sldId="257"/>
            <ac:spMk id="22" creationId="{F32FE1BF-D1F9-BCF5-F434-074DB1AFDD5E}"/>
          </ac:spMkLst>
        </pc:spChg>
        <pc:picChg chg="mod">
          <ac:chgData name="somovaasya3" userId="S::somovaasya3_gmail.com#ext#@slideedu.onmicrosoft.com::05b36399-d501-4a7b-87fd-615099445ab5" providerId="AD" clId="Web-{484C5261-4ACF-A573-2756-F4915432DD63}" dt="2026-01-19T23:09:35.986" v="4" actId="1076"/>
          <ac:picMkLst>
            <pc:docMk/>
            <pc:sldMk cId="461590515" sldId="257"/>
            <ac:picMk id="4" creationId="{C6EF9D64-A0B7-CD19-A21F-183369A2AACB}"/>
          </ac:picMkLst>
        </pc:picChg>
        <pc:picChg chg="mod">
          <ac:chgData name="somovaasya3" userId="S::somovaasya3_gmail.com#ext#@slideedu.onmicrosoft.com::05b36399-d501-4a7b-87fd-615099445ab5" providerId="AD" clId="Web-{484C5261-4ACF-A573-2756-F4915432DD63}" dt="2026-01-19T23:09:29.985" v="2" actId="1076"/>
          <ac:picMkLst>
            <pc:docMk/>
            <pc:sldMk cId="461590515" sldId="257"/>
            <ac:picMk id="30" creationId="{D1CF692A-1154-3A30-647F-19E1766619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89380-056C-4369-7E9D-60C2E9A6E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E99226-61A9-8C19-2065-F9D860B32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709324-5715-C0D6-3C64-55790F02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912C6E-C700-4C95-0846-0DBB9218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840E4-3AC5-067E-D71E-5B147C30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46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376C8-2C91-15E2-EB5A-0227E467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56294B-84E3-A9EE-7BF3-0DE9D251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C64DE5-3519-9097-8502-427975CE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0AE3E-BD83-50E4-533B-4376B3D3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2475A-D957-3040-B413-7C33F93B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943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73CB8C-0E2B-1133-B1EC-994124DBB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CE95B8-E2D8-3FF0-33A0-A1EB4F1A6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95BAD6-24B6-DF50-A368-7C89C1196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C96714-2012-0B62-A0D9-3DFCB7DD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0BD580-7A05-F994-36F0-8032B179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525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B383F-4E3A-BB9B-2C59-8CBC836E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55DC6-788E-2C47-CC64-C525F52FA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9AF8B-3735-D328-0BA0-50AC76BB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56C61-E1BE-A93C-EF4B-0B4487DD2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561C7E-0450-929D-8737-D4D14C24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733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E2975-5735-604B-BCA7-4D0E3D0C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4F9EEC-24C9-243B-2910-41DF3578A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7BC69-FCC5-72EB-EFFB-E3D8C30B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CF5CAE-011C-1F2A-8DD6-F04273E5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1416E6-72DB-65BB-4B8D-C7A4BB1E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5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08689-587D-910F-076E-4305F832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E6FFF9-3529-5FB2-3D16-E66285D4A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4CA7E-D6D4-F534-BDFB-9714AD858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770C32-47DB-0C26-5414-8229583C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5BEE2E-97F0-25D5-E10A-F2CD322A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F0547C-E01D-33C7-F538-9B96E591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540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D1153-6569-C915-2884-B0A106C7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478AB-91A6-0B54-2ED4-970734134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6ED4F-0392-E57D-6597-A46BA4426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585ABC-62B3-C0AF-DF39-E5F7CD1D2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67269F-1D56-F947-0B64-43A4F382F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73E4C-0352-A82E-71AE-739A32AD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C74371-FE18-3397-BC6B-218213ECB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D74425-A17D-CF8F-903A-D0A0095C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488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01DE6-034F-ED43-AD53-03426A97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40BAF2-A5B0-7BB9-8AA2-C8818069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0EC205-B47D-5558-2324-C7A0372A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9B5835-F8BC-E5BE-3DD3-4C11B493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220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719B45-E5F8-1244-46AC-1AAD98CB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6DBA07-1D0E-A59B-BEFE-CA550140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F07EE9-71D7-C63C-47A5-07D1BEA8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37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0B666-DFF8-6D57-4F61-94ECC3C98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A016B-9DBF-94C1-9E33-B739E681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CC3934-6126-1FCF-BADE-2F0498E74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4F7D83-45DC-00F0-32AE-8681273A6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B98D7E-5F97-15AA-A6FA-4EEDE392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E44C34-6159-F42A-1512-D78E9069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145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0454B-0425-4B59-86FA-6D477471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926F1F-FB69-4DA7-7063-B3139C338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DA9D40-CC15-6F25-F3F7-BD172E109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260820-27B4-785A-D34F-8298CFD4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725447-130A-8401-B95D-1AB57E1D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17F75-C136-34A7-6B04-8DEE6943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51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772E0-FA86-7618-ECB3-62A6CFAB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EA8E71-9830-5A01-B74E-48CB7983D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71DFB-83A0-AFB5-540D-B67C11F3A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B6DF2-2AF0-FB44-81E1-6B85973782A6}" type="datetimeFigureOut">
              <a:rPr lang="ru-UA" smtClean="0"/>
              <a:t>01/19/2026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101072-3A11-017A-CF1D-FD826DC4A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B24374-AED5-3BF7-ABAD-13644247B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63D2C-C7C2-2B43-B5C4-022A73606B0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34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C1925C-126B-8D94-6EBA-0F001E4E8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42" y="0"/>
            <a:ext cx="12202242" cy="6927501"/>
          </a:xfrm>
          <a:prstGeom prst="rect">
            <a:avLst/>
          </a:prstGeom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F32FE1BF-D1F9-BCF5-F434-074DB1AFDD5E}"/>
              </a:ext>
            </a:extLst>
          </p:cNvPr>
          <p:cNvSpPr/>
          <p:nvPr/>
        </p:nvSpPr>
        <p:spPr>
          <a:xfrm>
            <a:off x="300819" y="1525960"/>
            <a:ext cx="8543433" cy="3385947"/>
          </a:xfrm>
          <a:prstGeom prst="roundRect">
            <a:avLst/>
          </a:prstGeom>
          <a:solidFill>
            <a:srgbClr val="FFFFFF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9C9DA0-F138-0839-DC4F-15C2182C77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65" r="30246"/>
          <a:stretch>
            <a:fillRect/>
          </a:stretch>
        </p:blipFill>
        <p:spPr>
          <a:xfrm>
            <a:off x="299543" y="1548165"/>
            <a:ext cx="1433444" cy="32512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CAEE47B-8A3A-F25B-B387-5A5BD0680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120" y="5122072"/>
            <a:ext cx="1309888" cy="131693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13B3EF-50C9-026A-9571-ECC474F5D0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411" r="24784"/>
          <a:stretch>
            <a:fillRect/>
          </a:stretch>
        </p:blipFill>
        <p:spPr>
          <a:xfrm>
            <a:off x="1638644" y="2480150"/>
            <a:ext cx="1186821" cy="24317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AD937F-FB57-059A-7451-7223B9AE8F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9818" r="32983"/>
          <a:stretch>
            <a:fillRect/>
          </a:stretch>
        </p:blipFill>
        <p:spPr>
          <a:xfrm>
            <a:off x="2752595" y="1214058"/>
            <a:ext cx="1375566" cy="36978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77FBD1-AA43-458D-E20B-3B2AEF487E2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115" r="29576"/>
          <a:stretch>
            <a:fillRect/>
          </a:stretch>
        </p:blipFill>
        <p:spPr>
          <a:xfrm>
            <a:off x="4070223" y="1526323"/>
            <a:ext cx="1375566" cy="3251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31CF7B-7CB5-5660-71C9-DEFFEBC17A5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1826" r="28563"/>
          <a:stretch>
            <a:fillRect/>
          </a:stretch>
        </p:blipFill>
        <p:spPr>
          <a:xfrm>
            <a:off x="5372919" y="1326599"/>
            <a:ext cx="1375566" cy="347276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1985D9B-996D-9CE4-DC62-932F92D49D3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3999" r="32895"/>
          <a:stretch>
            <a:fillRect/>
          </a:stretch>
        </p:blipFill>
        <p:spPr>
          <a:xfrm>
            <a:off x="6690547" y="2044069"/>
            <a:ext cx="904937" cy="273345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1122FBB-E846-9D93-60D8-CDC2A8BC1AA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0191" r="30343"/>
          <a:stretch>
            <a:fillRect/>
          </a:stretch>
        </p:blipFill>
        <p:spPr>
          <a:xfrm>
            <a:off x="7638567" y="2044069"/>
            <a:ext cx="1078778" cy="273345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1CF692A-1154-3A30-647F-19E1766619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2392" y="3567247"/>
            <a:ext cx="2879465" cy="287946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FC002ED-085E-C77C-91CA-8123B6A4C8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242" y="-41336"/>
            <a:ext cx="1217719" cy="12134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EF9D64-A0B7-CD19-A21F-183369A2AA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4503" y="-285417"/>
            <a:ext cx="4072876" cy="41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BFEF13-0DE5-41DF-9108-6785A9F7B14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4BC6975-5112-4A8A-B998-831D439ABB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3CCC5F-3D29-4E6C-A5D3-6C1F7C7D4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5</cp:revision>
  <dcterms:created xsi:type="dcterms:W3CDTF">2026-01-11T19:45:15Z</dcterms:created>
  <dcterms:modified xsi:type="dcterms:W3CDTF">2026-01-19T23:09:40Z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