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EBE0-78CF-41C7-93FC-5F936342A054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979D-BA2A-41A2-A61A-82854AB0D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666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EBE0-78CF-41C7-93FC-5F936342A054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979D-BA2A-41A2-A61A-82854AB0D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56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EBE0-78CF-41C7-93FC-5F936342A054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979D-BA2A-41A2-A61A-82854AB0D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55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EBE0-78CF-41C7-93FC-5F936342A054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979D-BA2A-41A2-A61A-82854AB0D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68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EBE0-78CF-41C7-93FC-5F936342A054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979D-BA2A-41A2-A61A-82854AB0D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012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EBE0-78CF-41C7-93FC-5F936342A054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979D-BA2A-41A2-A61A-82854AB0D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18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EBE0-78CF-41C7-93FC-5F936342A054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979D-BA2A-41A2-A61A-82854AB0D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49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EBE0-78CF-41C7-93FC-5F936342A054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979D-BA2A-41A2-A61A-82854AB0D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96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EBE0-78CF-41C7-93FC-5F936342A054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979D-BA2A-41A2-A61A-82854AB0D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26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EBE0-78CF-41C7-93FC-5F936342A054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979D-BA2A-41A2-A61A-82854AB0D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75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EBE0-78CF-41C7-93FC-5F936342A054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979D-BA2A-41A2-A61A-82854AB0D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57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2EBE0-78CF-41C7-93FC-5F936342A054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D979D-BA2A-41A2-A61A-82854AB0D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88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574"/>
            <a:ext cx="12192000" cy="692757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596806" y="562705"/>
            <a:ext cx="6480000" cy="5760000"/>
          </a:xfrm>
          <a:prstGeom prst="roundRect">
            <a:avLst>
              <a:gd name="adj" fmla="val 1163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195" y="644400"/>
            <a:ext cx="5738172" cy="57381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571" y="4669029"/>
            <a:ext cx="1168790" cy="116879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4609">
            <a:off x="4240208" y="2310912"/>
            <a:ext cx="1011516" cy="10115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439" y="3468387"/>
            <a:ext cx="1019104" cy="101910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8" y="5491451"/>
            <a:ext cx="1165423" cy="1084542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544" y="3426859"/>
            <a:ext cx="2997288" cy="29972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2720" y="964311"/>
            <a:ext cx="1169282" cy="85706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sp>
        <p:nvSpPr>
          <p:cNvPr id="87" name="Скругленный прямоугольник 86"/>
          <p:cNvSpPr/>
          <p:nvPr/>
        </p:nvSpPr>
        <p:spPr>
          <a:xfrm>
            <a:off x="1603855" y="562705"/>
            <a:ext cx="6480000" cy="5760000"/>
          </a:xfrm>
          <a:prstGeom prst="roundRect">
            <a:avLst>
              <a:gd name="adj" fmla="val 1163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56169">
            <a:off x="3251771" y="2616803"/>
            <a:ext cx="3128540" cy="3128540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88086" y1="84082" x2="80176" y2="82520"/>
                        <a14:backgroundMark x1="85938" y1="71875" x2="85840" y2="68066"/>
                        <a14:backgroundMark x1="25781" y1="76270" x2="26270" y2="7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37772">
            <a:off x="4205576" y="862576"/>
            <a:ext cx="1283140" cy="1283140"/>
          </a:xfrm>
          <a:prstGeom prst="rect">
            <a:avLst/>
          </a:prstGeom>
        </p:spPr>
      </p:pic>
      <p:sp>
        <p:nvSpPr>
          <p:cNvPr id="90" name="Скругленный прямоугольник 89"/>
          <p:cNvSpPr/>
          <p:nvPr/>
        </p:nvSpPr>
        <p:spPr>
          <a:xfrm>
            <a:off x="1596806" y="552287"/>
            <a:ext cx="6494098" cy="5770418"/>
          </a:xfrm>
          <a:prstGeom prst="roundRect">
            <a:avLst>
              <a:gd name="adj" fmla="val 1163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1" name="Группа 90"/>
          <p:cNvGrpSpPr/>
          <p:nvPr/>
        </p:nvGrpSpPr>
        <p:grpSpPr>
          <a:xfrm>
            <a:off x="6672215" y="3497434"/>
            <a:ext cx="1082350" cy="1146494"/>
            <a:chOff x="6107553" y="3552626"/>
            <a:chExt cx="1080000" cy="1144424"/>
          </a:xfrm>
        </p:grpSpPr>
        <p:sp>
          <p:nvSpPr>
            <p:cNvPr id="92" name="Скругленный прямоугольник 91"/>
            <p:cNvSpPr/>
            <p:nvPr/>
          </p:nvSpPr>
          <p:spPr>
            <a:xfrm>
              <a:off x="6107553" y="35526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6431298" y="3589054"/>
              <a:ext cx="42030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6651530" y="4763543"/>
            <a:ext cx="1119031" cy="1081953"/>
            <a:chOff x="6086947" y="4818736"/>
            <a:chExt cx="1116602" cy="1080000"/>
          </a:xfrm>
        </p:grpSpPr>
        <p:sp>
          <p:nvSpPr>
            <p:cNvPr id="95" name="Скругленный прямоугольник 94"/>
            <p:cNvSpPr/>
            <p:nvPr/>
          </p:nvSpPr>
          <p:spPr>
            <a:xfrm>
              <a:off x="6086947" y="481873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 rot="7156213">
              <a:off x="6439397" y="4829222"/>
              <a:ext cx="4203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1917971" y="4795355"/>
            <a:ext cx="1082350" cy="1138626"/>
            <a:chOff x="1353309" y="4850547"/>
            <a:chExt cx="1080000" cy="1136570"/>
          </a:xfrm>
        </p:grpSpPr>
        <p:sp>
          <p:nvSpPr>
            <p:cNvPr id="98" name="Скругленный прямоугольник 97"/>
            <p:cNvSpPr/>
            <p:nvPr/>
          </p:nvSpPr>
          <p:spPr>
            <a:xfrm>
              <a:off x="135330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1683154" y="4879121"/>
              <a:ext cx="42030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5474623" y="4776470"/>
            <a:ext cx="1110407" cy="1081953"/>
            <a:chOff x="4910022" y="4831663"/>
            <a:chExt cx="1107996" cy="1080000"/>
          </a:xfrm>
        </p:grpSpPr>
        <p:sp>
          <p:nvSpPr>
            <p:cNvPr id="101" name="Скругленный прямоугольник 100"/>
            <p:cNvSpPr/>
            <p:nvPr/>
          </p:nvSpPr>
          <p:spPr>
            <a:xfrm>
              <a:off x="4915030" y="483166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/>
            <p:cNvSpPr/>
            <p:nvPr/>
          </p:nvSpPr>
          <p:spPr>
            <a:xfrm rot="5400000">
              <a:off x="5253866" y="4846107"/>
              <a:ext cx="42030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3107121" y="4795355"/>
            <a:ext cx="1082350" cy="1121270"/>
            <a:chOff x="2542459" y="4850547"/>
            <a:chExt cx="1080000" cy="1119246"/>
          </a:xfrm>
        </p:grpSpPr>
        <p:sp>
          <p:nvSpPr>
            <p:cNvPr id="104" name="Скругленный прямоугольник 103"/>
            <p:cNvSpPr/>
            <p:nvPr/>
          </p:nvSpPr>
          <p:spPr>
            <a:xfrm>
              <a:off x="254245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/>
            <p:cNvSpPr/>
            <p:nvPr/>
          </p:nvSpPr>
          <p:spPr>
            <a:xfrm rot="10800000">
              <a:off x="2881513" y="4861797"/>
              <a:ext cx="42030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4303154" y="4770749"/>
            <a:ext cx="1082350" cy="1154608"/>
            <a:chOff x="3738492" y="4825941"/>
            <a:chExt cx="1080000" cy="1152523"/>
          </a:xfrm>
        </p:grpSpPr>
        <p:sp>
          <p:nvSpPr>
            <p:cNvPr id="107" name="Скругленный прямоугольник 106"/>
            <p:cNvSpPr/>
            <p:nvPr/>
          </p:nvSpPr>
          <p:spPr>
            <a:xfrm>
              <a:off x="3738492" y="482594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4095471" y="4870468"/>
              <a:ext cx="42030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1929223" y="969533"/>
            <a:ext cx="1110407" cy="1081953"/>
            <a:chOff x="1338245" y="1024726"/>
            <a:chExt cx="1107996" cy="1080000"/>
          </a:xfrm>
        </p:grpSpPr>
        <p:sp>
          <p:nvSpPr>
            <p:cNvPr id="110" name="Скругленный прямоугольник 109"/>
            <p:cNvSpPr/>
            <p:nvPr/>
          </p:nvSpPr>
          <p:spPr>
            <a:xfrm>
              <a:off x="1366061" y="10247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Прямоугольник 110"/>
            <p:cNvSpPr/>
            <p:nvPr/>
          </p:nvSpPr>
          <p:spPr>
            <a:xfrm rot="16200000">
              <a:off x="1682089" y="1037591"/>
              <a:ext cx="42030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3142707" y="974689"/>
            <a:ext cx="1082350" cy="1117724"/>
            <a:chOff x="2551668" y="1029881"/>
            <a:chExt cx="1080000" cy="1115706"/>
          </a:xfrm>
        </p:grpSpPr>
        <p:sp>
          <p:nvSpPr>
            <p:cNvPr id="113" name="Скругленный прямоугольник 112"/>
            <p:cNvSpPr/>
            <p:nvPr/>
          </p:nvSpPr>
          <p:spPr>
            <a:xfrm>
              <a:off x="2551668" y="102988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2903656" y="1037591"/>
              <a:ext cx="4203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3119539" y="2245166"/>
            <a:ext cx="1110407" cy="1081953"/>
            <a:chOff x="2528561" y="2300359"/>
            <a:chExt cx="1107996" cy="1080000"/>
          </a:xfrm>
        </p:grpSpPr>
        <p:sp>
          <p:nvSpPr>
            <p:cNvPr id="116" name="Скругленный прямоугольник 115"/>
            <p:cNvSpPr/>
            <p:nvPr/>
          </p:nvSpPr>
          <p:spPr>
            <a:xfrm>
              <a:off x="2542459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рямоугольник 116"/>
            <p:cNvSpPr/>
            <p:nvPr/>
          </p:nvSpPr>
          <p:spPr>
            <a:xfrm rot="5400000">
              <a:off x="2872405" y="2269341"/>
              <a:ext cx="42030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4300126" y="2237084"/>
            <a:ext cx="1110407" cy="1081953"/>
            <a:chOff x="3709148" y="2292277"/>
            <a:chExt cx="1107996" cy="1080000"/>
          </a:xfrm>
        </p:grpSpPr>
        <p:sp>
          <p:nvSpPr>
            <p:cNvPr id="119" name="Скругленный прямоугольник 118"/>
            <p:cNvSpPr/>
            <p:nvPr/>
          </p:nvSpPr>
          <p:spPr>
            <a:xfrm>
              <a:off x="3724963" y="229227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Прямоугольник 119"/>
            <p:cNvSpPr/>
            <p:nvPr/>
          </p:nvSpPr>
          <p:spPr>
            <a:xfrm rot="13704090">
              <a:off x="4052992" y="2286361"/>
              <a:ext cx="42030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5506069" y="2226542"/>
            <a:ext cx="1082350" cy="1124914"/>
            <a:chOff x="4915030" y="2281734"/>
            <a:chExt cx="1080000" cy="1122883"/>
          </a:xfrm>
        </p:grpSpPr>
        <p:sp>
          <p:nvSpPr>
            <p:cNvPr id="122" name="Скругленный прямоугольник 121"/>
            <p:cNvSpPr/>
            <p:nvPr/>
          </p:nvSpPr>
          <p:spPr>
            <a:xfrm>
              <a:off x="4915030" y="2281734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5253252" y="2296621"/>
              <a:ext cx="42030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4" name="Группа 123"/>
          <p:cNvGrpSpPr/>
          <p:nvPr/>
        </p:nvGrpSpPr>
        <p:grpSpPr>
          <a:xfrm>
            <a:off x="5517869" y="3512294"/>
            <a:ext cx="1082350" cy="1110000"/>
            <a:chOff x="4926830" y="3567486"/>
            <a:chExt cx="1080000" cy="1107996"/>
          </a:xfrm>
        </p:grpSpPr>
        <p:sp>
          <p:nvSpPr>
            <p:cNvPr id="125" name="Скругленный прямоугольник 124"/>
            <p:cNvSpPr/>
            <p:nvPr/>
          </p:nvSpPr>
          <p:spPr>
            <a:xfrm>
              <a:off x="4926830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5240317" y="3567486"/>
              <a:ext cx="42030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7" name="Группа 126"/>
          <p:cNvGrpSpPr/>
          <p:nvPr/>
        </p:nvGrpSpPr>
        <p:grpSpPr>
          <a:xfrm>
            <a:off x="4322109" y="975045"/>
            <a:ext cx="1082350" cy="1123214"/>
            <a:chOff x="3731070" y="1030237"/>
            <a:chExt cx="1080000" cy="1121186"/>
          </a:xfrm>
        </p:grpSpPr>
        <p:sp>
          <p:nvSpPr>
            <p:cNvPr id="128" name="Скругленный прямоугольник 127"/>
            <p:cNvSpPr/>
            <p:nvPr/>
          </p:nvSpPr>
          <p:spPr>
            <a:xfrm>
              <a:off x="3731070" y="10302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4100860" y="1043427"/>
              <a:ext cx="42030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0" name="Группа 129"/>
          <p:cNvGrpSpPr/>
          <p:nvPr/>
        </p:nvGrpSpPr>
        <p:grpSpPr>
          <a:xfrm>
            <a:off x="4330288" y="3500108"/>
            <a:ext cx="1082350" cy="1110000"/>
            <a:chOff x="3739249" y="3555300"/>
            <a:chExt cx="1080000" cy="1107996"/>
          </a:xfrm>
        </p:grpSpPr>
        <p:sp>
          <p:nvSpPr>
            <p:cNvPr id="131" name="Скругленный прямоугольник 130"/>
            <p:cNvSpPr/>
            <p:nvPr/>
          </p:nvSpPr>
          <p:spPr>
            <a:xfrm>
              <a:off x="3739249" y="356486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4097160" y="3555300"/>
              <a:ext cx="42030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5501511" y="983076"/>
            <a:ext cx="1082350" cy="1123521"/>
            <a:chOff x="4910472" y="1038268"/>
            <a:chExt cx="1080000" cy="1121493"/>
          </a:xfrm>
        </p:grpSpPr>
        <p:sp>
          <p:nvSpPr>
            <p:cNvPr id="134" name="Скругленный прямоугольник 133"/>
            <p:cNvSpPr/>
            <p:nvPr/>
          </p:nvSpPr>
          <p:spPr>
            <a:xfrm>
              <a:off x="4910472" y="103826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5272386" y="1051765"/>
              <a:ext cx="4203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3119438" y="3515644"/>
            <a:ext cx="1110407" cy="1081953"/>
            <a:chOff x="2528460" y="3570837"/>
            <a:chExt cx="1107996" cy="1080000"/>
          </a:xfrm>
        </p:grpSpPr>
        <p:sp>
          <p:nvSpPr>
            <p:cNvPr id="137" name="Скругленный прямоугольник 136"/>
            <p:cNvSpPr/>
            <p:nvPr/>
          </p:nvSpPr>
          <p:spPr>
            <a:xfrm>
              <a:off x="2551668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Прямоугольник 137"/>
            <p:cNvSpPr/>
            <p:nvPr/>
          </p:nvSpPr>
          <p:spPr>
            <a:xfrm rot="13846175">
              <a:off x="2872304" y="3556839"/>
              <a:ext cx="42030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1939061" y="2245166"/>
            <a:ext cx="1110407" cy="1081953"/>
            <a:chOff x="1348083" y="2300359"/>
            <a:chExt cx="1107996" cy="1080000"/>
          </a:xfrm>
        </p:grpSpPr>
        <p:sp>
          <p:nvSpPr>
            <p:cNvPr id="140" name="Скругленный прямоугольник 139"/>
            <p:cNvSpPr/>
            <p:nvPr/>
          </p:nvSpPr>
          <p:spPr>
            <a:xfrm>
              <a:off x="1366061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Прямоугольник 140"/>
            <p:cNvSpPr/>
            <p:nvPr/>
          </p:nvSpPr>
          <p:spPr>
            <a:xfrm rot="16200000">
              <a:off x="1691927" y="2294766"/>
              <a:ext cx="42030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6699653" y="2198167"/>
            <a:ext cx="1082350" cy="1110000"/>
            <a:chOff x="6108614" y="2253359"/>
            <a:chExt cx="1080000" cy="1107996"/>
          </a:xfrm>
        </p:grpSpPr>
        <p:sp>
          <p:nvSpPr>
            <p:cNvPr id="143" name="Скругленный прямоугольник 142"/>
            <p:cNvSpPr/>
            <p:nvPr/>
          </p:nvSpPr>
          <p:spPr>
            <a:xfrm>
              <a:off x="6108614" y="226735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6408006" y="2253359"/>
              <a:ext cx="4203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1953121" y="3483436"/>
            <a:ext cx="1082350" cy="1118845"/>
            <a:chOff x="1362082" y="3538628"/>
            <a:chExt cx="1080000" cy="1116825"/>
          </a:xfrm>
        </p:grpSpPr>
        <p:sp>
          <p:nvSpPr>
            <p:cNvPr id="146" name="Скругленный прямоугольник 145"/>
            <p:cNvSpPr/>
            <p:nvPr/>
          </p:nvSpPr>
          <p:spPr>
            <a:xfrm>
              <a:off x="1362082" y="357545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рямоугольник 146"/>
            <p:cNvSpPr/>
            <p:nvPr/>
          </p:nvSpPr>
          <p:spPr>
            <a:xfrm rot="9168383">
              <a:off x="1686653" y="3538628"/>
              <a:ext cx="4203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8" name="Группа 147"/>
          <p:cNvGrpSpPr/>
          <p:nvPr/>
        </p:nvGrpSpPr>
        <p:grpSpPr>
          <a:xfrm>
            <a:off x="6680913" y="962520"/>
            <a:ext cx="1082350" cy="1110000"/>
            <a:chOff x="6089874" y="1017712"/>
            <a:chExt cx="1080000" cy="1107996"/>
          </a:xfrm>
        </p:grpSpPr>
        <p:sp>
          <p:nvSpPr>
            <p:cNvPr id="149" name="Скругленный прямоугольник 148"/>
            <p:cNvSpPr/>
            <p:nvPr/>
          </p:nvSpPr>
          <p:spPr>
            <a:xfrm>
              <a:off x="6089874" y="1021342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 rot="8661269">
              <a:off x="6410996" y="1017712"/>
              <a:ext cx="42030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1" name="Штриховая стрелка вправо 150"/>
          <p:cNvSpPr/>
          <p:nvPr/>
        </p:nvSpPr>
        <p:spPr>
          <a:xfrm rot="5400000">
            <a:off x="3534643" y="705294"/>
            <a:ext cx="388547" cy="226623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31" y="53348"/>
            <a:ext cx="6529260" cy="668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2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87" grpId="0" animBg="1"/>
      <p:bldP spid="90" grpId="0" animBg="1"/>
      <p:bldP spid="15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92F7426-3682-4E5C-BB29-A747DF32F8FF}"/>
</file>

<file path=customXml/itemProps2.xml><?xml version="1.0" encoding="utf-8"?>
<ds:datastoreItem xmlns:ds="http://schemas.openxmlformats.org/officeDocument/2006/customXml" ds:itemID="{35679F85-ACF7-41FE-898F-C91F876B46FF}"/>
</file>

<file path=customXml/itemProps3.xml><?xml version="1.0" encoding="utf-8"?>
<ds:datastoreItem xmlns:ds="http://schemas.openxmlformats.org/officeDocument/2006/customXml" ds:itemID="{864BEF07-A2E7-4B0F-B214-5132BA82C52A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2026-01-12T13:59:42Z</dcterms:created>
  <dcterms:modified xsi:type="dcterms:W3CDTF">2026-01-15T15:03:26Z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