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8FAC1A-BD52-71DD-0B38-BBE6709795A6}" v="3" dt="2026-01-19T21:43:45.2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2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248FAC1A-BD52-71DD-0B38-BBE6709795A6}"/>
    <pc:docChg chg="modSld">
      <pc:chgData name="somovaasya3" userId="S::somovaasya3_gmail.com#ext#@slideedu.onmicrosoft.com::05b36399-d501-4a7b-87fd-615099445ab5" providerId="AD" clId="Web-{248FAC1A-BD52-71DD-0B38-BBE6709795A6}" dt="2026-01-19T21:43:45.234" v="2" actId="1076"/>
      <pc:docMkLst>
        <pc:docMk/>
      </pc:docMkLst>
      <pc:sldChg chg="modSp">
        <pc:chgData name="somovaasya3" userId="S::somovaasya3_gmail.com#ext#@slideedu.onmicrosoft.com::05b36399-d501-4a7b-87fd-615099445ab5" providerId="AD" clId="Web-{248FAC1A-BD52-71DD-0B38-BBE6709795A6}" dt="2026-01-19T21:43:45.234" v="2" actId="1076"/>
        <pc:sldMkLst>
          <pc:docMk/>
          <pc:sldMk cId="2770437415" sldId="256"/>
        </pc:sldMkLst>
        <pc:picChg chg="mod">
          <ac:chgData name="somovaasya3" userId="S::somovaasya3_gmail.com#ext#@slideedu.onmicrosoft.com::05b36399-d501-4a7b-87fd-615099445ab5" providerId="AD" clId="Web-{248FAC1A-BD52-71DD-0B38-BBE6709795A6}" dt="2026-01-19T21:43:39.984" v="0" actId="14100"/>
          <ac:picMkLst>
            <pc:docMk/>
            <pc:sldMk cId="2770437415" sldId="256"/>
            <ac:picMk id="20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248FAC1A-BD52-71DD-0B38-BBE6709795A6}" dt="2026-01-19T21:43:45.234" v="2" actId="1076"/>
          <ac:picMkLst>
            <pc:docMk/>
            <pc:sldMk cId="2770437415" sldId="256"/>
            <ac:picMk id="32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4C53-A446-4EC2-9F09-7ACD27C1B465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DB145-7B71-4065-8C64-9914B2C6D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60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4C53-A446-4EC2-9F09-7ACD27C1B465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DB145-7B71-4065-8C64-9914B2C6D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071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4C53-A446-4EC2-9F09-7ACD27C1B465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DB145-7B71-4065-8C64-9914B2C6D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840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4C53-A446-4EC2-9F09-7ACD27C1B465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DB145-7B71-4065-8C64-9914B2C6D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0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4C53-A446-4EC2-9F09-7ACD27C1B465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DB145-7B71-4065-8C64-9914B2C6D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647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4C53-A446-4EC2-9F09-7ACD27C1B465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DB145-7B71-4065-8C64-9914B2C6D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768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4C53-A446-4EC2-9F09-7ACD27C1B465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DB145-7B71-4065-8C64-9914B2C6D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976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4C53-A446-4EC2-9F09-7ACD27C1B465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DB145-7B71-4065-8C64-9914B2C6D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520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4C53-A446-4EC2-9F09-7ACD27C1B465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DB145-7B71-4065-8C64-9914B2C6D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426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4C53-A446-4EC2-9F09-7ACD27C1B465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DB145-7B71-4065-8C64-9914B2C6D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240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4C53-A446-4EC2-9F09-7ACD27C1B465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DB145-7B71-4065-8C64-9914B2C6D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844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04C53-A446-4EC2-9F09-7ACD27C1B465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DB145-7B71-4065-8C64-9914B2C6D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91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microsoft.com/office/2007/relationships/hdphoto" Target="../media/hdphoto2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5" Type="http://schemas.openxmlformats.org/officeDocument/2006/relationships/image" Target="../media/image13.png"/><Relationship Id="rId23" Type="http://schemas.openxmlformats.org/officeDocument/2006/relationships/image" Target="../media/image20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50"/>
            <a:ext cx="12192002" cy="68678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737" y="3509963"/>
            <a:ext cx="3222954" cy="3222954"/>
          </a:xfrm>
          <a:prstGeom prst="rect">
            <a:avLst/>
          </a:prstGeom>
        </p:spPr>
      </p:pic>
      <p:sp>
        <p:nvSpPr>
          <p:cNvPr id="23" name="Овал 22"/>
          <p:cNvSpPr/>
          <p:nvPr/>
        </p:nvSpPr>
        <p:spPr>
          <a:xfrm>
            <a:off x="4929068" y="2719597"/>
            <a:ext cx="1266791" cy="130662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23"/>
          <p:cNvGrpSpPr/>
          <p:nvPr/>
        </p:nvGrpSpPr>
        <p:grpSpPr>
          <a:xfrm>
            <a:off x="919321" y="297618"/>
            <a:ext cx="7698917" cy="6150579"/>
            <a:chOff x="1669820" y="434673"/>
            <a:chExt cx="7698917" cy="6150579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537" b="93185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69820" y="434673"/>
              <a:ext cx="7698917" cy="6150579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660" y="2562045"/>
              <a:ext cx="776377" cy="776377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7449" y="1593018"/>
              <a:ext cx="828550" cy="828550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9278" y="1030288"/>
              <a:ext cx="893271" cy="892409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3758" y="1030288"/>
              <a:ext cx="895520" cy="894662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8551" y="3681208"/>
              <a:ext cx="746625" cy="745904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9967" y="2490573"/>
              <a:ext cx="847849" cy="847849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5610" y="3553124"/>
              <a:ext cx="1054300" cy="946193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2386" y="5121440"/>
              <a:ext cx="840163" cy="754014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629599" y="4459782"/>
              <a:ext cx="896190" cy="890093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541939" y="4962745"/>
              <a:ext cx="774259" cy="774259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2989" y="4472241"/>
              <a:ext cx="910742" cy="909771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9506" y="1559023"/>
              <a:ext cx="776376" cy="775681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9061" y="2899220"/>
              <a:ext cx="926650" cy="926650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859690">
            <a:off x="4990723" y="2524419"/>
            <a:ext cx="1806087" cy="10274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12029402">
            <a:off x="3066207" y="2103279"/>
            <a:ext cx="1304657" cy="19508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16950936">
            <a:off x="4391696" y="1237484"/>
            <a:ext cx="1304657" cy="195088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3154640">
            <a:off x="4909871" y="3165795"/>
            <a:ext cx="1304657" cy="195088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6767133">
            <a:off x="3842651" y="3385147"/>
            <a:ext cx="1304657" cy="195088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15940883">
            <a:off x="3764598" y="1221003"/>
            <a:ext cx="1304657" cy="195088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1113870">
            <a:off x="5184569" y="2639901"/>
            <a:ext cx="1304657" cy="195088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10800000">
            <a:off x="3055184" y="2707508"/>
            <a:ext cx="1304657" cy="195088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19977163">
            <a:off x="4984207" y="1532049"/>
            <a:ext cx="1304657" cy="195088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13653015">
            <a:off x="3219384" y="1567508"/>
            <a:ext cx="1304657" cy="195088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5400000">
            <a:off x="4393964" y="3392338"/>
            <a:ext cx="1304657" cy="19508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8074853">
            <a:off x="3347586" y="3210890"/>
            <a:ext cx="1304657" cy="195088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7263" y="295667"/>
            <a:ext cx="958783" cy="89154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067545" y="1506872"/>
            <a:ext cx="3609145" cy="360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43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2C3C5C-20D8-41AD-B970-A6E34640AD13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6BEEBB08-11E0-4BC1-922A-AC7ADB44FB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1194D3-2DB1-407F-8CF2-6198C2623C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7</cp:revision>
  <dcterms:created xsi:type="dcterms:W3CDTF">2026-01-13T17:27:52Z</dcterms:created>
  <dcterms:modified xsi:type="dcterms:W3CDTF">2026-01-19T21:43:50Z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