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39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EEADDE-19CC-4143-92D5-BE492480F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F528BBE-0DE2-4D91-B5FE-71B55B43FC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5928FB-06C6-467B-8CF5-5A171262D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51B6E46-6D91-478A-9DF8-1BD1DCD15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F0206B-7FB6-4B78-9450-5273D5468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34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73E0A5-1E45-449A-BA64-0812537CA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E96FD5B-57CC-4969-92C3-C45B242355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04916D7-3D0D-4C01-8736-6604B378D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8A0CEA-03E7-4F06-B476-61996802BC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7350DA-1F4C-4F88-B6DD-0D8AAFE10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0419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9A22584-389D-4172-A601-59391B2294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EF9915B-A6B8-44E3-95CF-4795C5410B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5E4DDEF-A705-4E33-BFC8-B166BD269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78B8BF-2704-468E-A934-60EA5D1ED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E7BFFF-9B6F-4010-972C-FC4D6B674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610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50AA05-8F28-445D-9F90-2D3F5A1BC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8A54D2-9940-4B87-8244-244B159ADF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C990F0-269B-4B5F-8318-14982210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0B73A2E-EB02-42A2-92E2-C6C22A2DF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E5947E-5657-41AE-8FE7-E2428E275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0634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CDB021-011A-456B-B829-A508FFC54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FC6DE8-4D36-4BE1-B832-5A3A68AF0E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2F22CA-253E-4F40-AD42-77E36CBAF2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DDBCA-8762-466D-B526-6BAEACF14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ACC2B2-815C-4599-9156-B822D7C2E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7317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527C9E-A051-4EC0-A70D-CFDA1946A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902B98-DD6F-426B-87AE-9D668D87A9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44351F5-36C3-473D-9B43-5DA216B2E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B9C024-E878-4117-84BF-811D15BDC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37F4DFA-7838-47B9-AA14-543A2120A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2BAB47-AEFD-42DA-976C-99F99C525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033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0ADA8B-E377-4466-9243-A3D7FC7FB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3C1AE7B-9936-4D22-ADEA-96CFADC7F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1F8EAC9-DF6A-4B31-AB7F-B335594AAA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41E8219-99E0-4233-828F-C0D95F3448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CBA8979-FD81-4B69-A804-DECC35FA46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7A12163-9488-450B-8B4E-71FB9FC4F2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314D167-FC94-4FB8-B062-24586F903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860B769C-361D-449F-B85B-CA3A52B85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651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12EC83-7F78-4AF6-B3B4-A010033DF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D4137AD-105C-4069-B7A5-4D16FEC6A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73BE0F-12D4-48B0-B3D9-C7F5AB20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F512A72-16E7-4F63-B84E-A845105AAF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330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29946C2-EEE8-4FC8-976F-DB35CFD96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92DA98C-81E7-43E3-948A-FB3BD123C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E7F92D8-3CD0-4450-B49A-B843B114B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3950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2E4640-C995-47F3-910C-4D4AF1258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94F4BDA-018D-4C83-865F-298F3A3A3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1984F93-E5FD-48F7-9C16-E9FF28C367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3AED58-7146-403F-9B3E-2D2FB792FE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B6D75AA-1058-4B99-AECA-C35A236A3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52B376B-379A-4ABD-8F87-44F53C166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634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2E85AD-D032-4C5D-BE0A-DDFCA8FA0E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4C4F1-EDAF-45A0-88B4-8CF7D5E084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9579B5E-AC4C-43DB-B6F3-57948B716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75A647-3D7B-4B2E-9948-39D1DB5C8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16B886B-D7CB-41CE-87AE-28FD46068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86FF28-DC63-4336-868B-91AAD5B826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33134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4633B-8764-4E22-99E9-3D54AC8F4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DFA118-6DF9-423F-B62B-8C8CF98888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0AD7EB-FC15-4027-963A-74D0939E65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F4AB40-0A60-4E72-B8CC-88C1D0392365}" type="datetimeFigureOut">
              <a:rPr lang="ru-RU" smtClean="0"/>
              <a:t>15.01.2026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E3327D-D44E-4827-B09A-1713566A3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039AF1-FA45-4068-988F-8FF6E023F8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DCE597-62EC-4FC9-89C3-FFF7B1FAD6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9689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5.svg"/><Relationship Id="rId21" Type="http://schemas.openxmlformats.org/officeDocument/2006/relationships/image" Target="../media/image20.png"/><Relationship Id="rId42" Type="http://schemas.openxmlformats.org/officeDocument/2006/relationships/image" Target="../media/image41.svg"/><Relationship Id="rId47" Type="http://schemas.openxmlformats.org/officeDocument/2006/relationships/image" Target="../media/image46.png"/><Relationship Id="rId63" Type="http://schemas.openxmlformats.org/officeDocument/2006/relationships/image" Target="../media/image62.png"/><Relationship Id="rId68" Type="http://schemas.openxmlformats.org/officeDocument/2006/relationships/image" Target="../media/image67.svg"/><Relationship Id="rId16" Type="http://schemas.openxmlformats.org/officeDocument/2006/relationships/image" Target="../media/image15.svg"/><Relationship Id="rId11" Type="http://schemas.openxmlformats.org/officeDocument/2006/relationships/image" Target="../media/image10.png"/><Relationship Id="rId24" Type="http://schemas.openxmlformats.org/officeDocument/2006/relationships/image" Target="../media/image23.svg"/><Relationship Id="rId32" Type="http://schemas.openxmlformats.org/officeDocument/2006/relationships/image" Target="../media/image31.svg"/><Relationship Id="rId37" Type="http://schemas.openxmlformats.org/officeDocument/2006/relationships/image" Target="../media/image36.png"/><Relationship Id="rId40" Type="http://schemas.openxmlformats.org/officeDocument/2006/relationships/image" Target="../media/image39.svg"/><Relationship Id="rId45" Type="http://schemas.openxmlformats.org/officeDocument/2006/relationships/image" Target="../media/image44.png"/><Relationship Id="rId53" Type="http://schemas.openxmlformats.org/officeDocument/2006/relationships/image" Target="../media/image52.png"/><Relationship Id="rId58" Type="http://schemas.openxmlformats.org/officeDocument/2006/relationships/image" Target="../media/image57.svg"/><Relationship Id="rId66" Type="http://schemas.openxmlformats.org/officeDocument/2006/relationships/image" Target="../media/image65.svg"/><Relationship Id="rId74" Type="http://schemas.openxmlformats.org/officeDocument/2006/relationships/image" Target="../media/image73.svg"/><Relationship Id="rId5" Type="http://schemas.openxmlformats.org/officeDocument/2006/relationships/image" Target="../media/image4.png"/><Relationship Id="rId61" Type="http://schemas.openxmlformats.org/officeDocument/2006/relationships/image" Target="../media/image60.png"/><Relationship Id="rId19" Type="http://schemas.openxmlformats.org/officeDocument/2006/relationships/image" Target="../media/image18.png"/><Relationship Id="rId14" Type="http://schemas.openxmlformats.org/officeDocument/2006/relationships/image" Target="../media/image13.svg"/><Relationship Id="rId22" Type="http://schemas.openxmlformats.org/officeDocument/2006/relationships/image" Target="../media/image21.svg"/><Relationship Id="rId27" Type="http://schemas.openxmlformats.org/officeDocument/2006/relationships/image" Target="../media/image26.png"/><Relationship Id="rId30" Type="http://schemas.openxmlformats.org/officeDocument/2006/relationships/image" Target="../media/image29.svg"/><Relationship Id="rId35" Type="http://schemas.openxmlformats.org/officeDocument/2006/relationships/image" Target="../media/image34.png"/><Relationship Id="rId43" Type="http://schemas.openxmlformats.org/officeDocument/2006/relationships/image" Target="../media/image42.png"/><Relationship Id="rId48" Type="http://schemas.openxmlformats.org/officeDocument/2006/relationships/image" Target="../media/image47.svg"/><Relationship Id="rId56" Type="http://schemas.openxmlformats.org/officeDocument/2006/relationships/image" Target="../media/image55.svg"/><Relationship Id="rId64" Type="http://schemas.openxmlformats.org/officeDocument/2006/relationships/image" Target="../media/image63.svg"/><Relationship Id="rId69" Type="http://schemas.openxmlformats.org/officeDocument/2006/relationships/image" Target="../media/image68.png"/><Relationship Id="rId77" Type="http://schemas.openxmlformats.org/officeDocument/2006/relationships/image" Target="../media/image76.png"/><Relationship Id="rId8" Type="http://schemas.openxmlformats.org/officeDocument/2006/relationships/image" Target="../media/image7.gif"/><Relationship Id="rId51" Type="http://schemas.openxmlformats.org/officeDocument/2006/relationships/image" Target="../media/image50.png"/><Relationship Id="rId72" Type="http://schemas.openxmlformats.org/officeDocument/2006/relationships/image" Target="../media/image71.svg"/><Relationship Id="rId3" Type="http://schemas.openxmlformats.org/officeDocument/2006/relationships/image" Target="../media/image2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38" Type="http://schemas.openxmlformats.org/officeDocument/2006/relationships/image" Target="../media/image37.svg"/><Relationship Id="rId46" Type="http://schemas.openxmlformats.org/officeDocument/2006/relationships/image" Target="../media/image45.svg"/><Relationship Id="rId59" Type="http://schemas.openxmlformats.org/officeDocument/2006/relationships/image" Target="../media/image58.png"/><Relationship Id="rId67" Type="http://schemas.openxmlformats.org/officeDocument/2006/relationships/image" Target="../media/image66.png"/><Relationship Id="rId20" Type="http://schemas.openxmlformats.org/officeDocument/2006/relationships/image" Target="../media/image19.svg"/><Relationship Id="rId41" Type="http://schemas.openxmlformats.org/officeDocument/2006/relationships/image" Target="../media/image40.png"/><Relationship Id="rId54" Type="http://schemas.openxmlformats.org/officeDocument/2006/relationships/image" Target="../media/image53.svg"/><Relationship Id="rId62" Type="http://schemas.openxmlformats.org/officeDocument/2006/relationships/image" Target="../media/image61.svg"/><Relationship Id="rId70" Type="http://schemas.openxmlformats.org/officeDocument/2006/relationships/image" Target="../media/image69.svg"/><Relationship Id="rId75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28" Type="http://schemas.openxmlformats.org/officeDocument/2006/relationships/image" Target="../media/image27.svg"/><Relationship Id="rId36" Type="http://schemas.openxmlformats.org/officeDocument/2006/relationships/image" Target="../media/image35.svg"/><Relationship Id="rId49" Type="http://schemas.openxmlformats.org/officeDocument/2006/relationships/image" Target="../media/image48.png"/><Relationship Id="rId57" Type="http://schemas.openxmlformats.org/officeDocument/2006/relationships/image" Target="../media/image56.png"/><Relationship Id="rId10" Type="http://schemas.openxmlformats.org/officeDocument/2006/relationships/image" Target="../media/image9.svg"/><Relationship Id="rId31" Type="http://schemas.openxmlformats.org/officeDocument/2006/relationships/image" Target="../media/image30.png"/><Relationship Id="rId44" Type="http://schemas.openxmlformats.org/officeDocument/2006/relationships/image" Target="../media/image43.svg"/><Relationship Id="rId52" Type="http://schemas.openxmlformats.org/officeDocument/2006/relationships/image" Target="../media/image51.svg"/><Relationship Id="rId60" Type="http://schemas.openxmlformats.org/officeDocument/2006/relationships/image" Target="../media/image59.svg"/><Relationship Id="rId65" Type="http://schemas.openxmlformats.org/officeDocument/2006/relationships/image" Target="../media/image64.png"/><Relationship Id="rId73" Type="http://schemas.openxmlformats.org/officeDocument/2006/relationships/image" Target="../media/image72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9" Type="http://schemas.openxmlformats.org/officeDocument/2006/relationships/image" Target="../media/image38.png"/><Relationship Id="rId34" Type="http://schemas.openxmlformats.org/officeDocument/2006/relationships/image" Target="../media/image33.svg"/><Relationship Id="rId50" Type="http://schemas.openxmlformats.org/officeDocument/2006/relationships/image" Target="../media/image49.svg"/><Relationship Id="rId55" Type="http://schemas.openxmlformats.org/officeDocument/2006/relationships/image" Target="../media/image54.png"/><Relationship Id="rId76" Type="http://schemas.openxmlformats.org/officeDocument/2006/relationships/image" Target="../media/image75.svg"/><Relationship Id="rId7" Type="http://schemas.openxmlformats.org/officeDocument/2006/relationships/image" Target="../media/image6.svg"/><Relationship Id="rId71" Type="http://schemas.openxmlformats.org/officeDocument/2006/relationships/image" Target="../media/image70.png"/><Relationship Id="rId2" Type="http://schemas.openxmlformats.org/officeDocument/2006/relationships/image" Target="../media/image1.png"/><Relationship Id="rId2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AFD4683-B9B5-46B4-98E4-750A9494F5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3287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7612A2-CACF-43B2-AE5B-152259E5F2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31" y="504874"/>
            <a:ext cx="8714649" cy="5528416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2F706996-FDCE-44C9-B47A-D0D2D03DA7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035" y="3123649"/>
            <a:ext cx="2338259" cy="2338259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4F1F0FDD-4DA2-4BF5-8AA0-262BFA83F9A1}"/>
              </a:ext>
            </a:extLst>
          </p:cNvPr>
          <p:cNvGrpSpPr/>
          <p:nvPr/>
        </p:nvGrpSpPr>
        <p:grpSpPr>
          <a:xfrm>
            <a:off x="-166870" y="6010001"/>
            <a:ext cx="1093531" cy="1017639"/>
            <a:chOff x="110921" y="46441"/>
            <a:chExt cx="497213" cy="505365"/>
          </a:xfrm>
        </p:grpSpPr>
        <p:pic>
          <p:nvPicPr>
            <p:cNvPr id="55" name="Picture 40">
              <a:extLst>
                <a:ext uri="{FF2B5EF4-FFF2-40B4-BE49-F238E27FC236}">
                  <a16:creationId xmlns:a16="http://schemas.microsoft.com/office/drawing/2014/main" id="{018F0AA9-C1BF-49F0-AFDF-1F02910EAF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10921" y="46441"/>
              <a:ext cx="497213" cy="5053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07A4351-5CFD-46D7-81BE-F85F7989B2F0}"/>
                </a:ext>
              </a:extLst>
            </p:cNvPr>
            <p:cNvSpPr txBox="1"/>
            <p:nvPr/>
          </p:nvSpPr>
          <p:spPr>
            <a:xfrm>
              <a:off x="258705" y="224619"/>
              <a:ext cx="201646" cy="2305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0" name="Picture 2">
            <a:extLst>
              <a:ext uri="{FF2B5EF4-FFF2-40B4-BE49-F238E27FC236}">
                <a16:creationId xmlns:a16="http://schemas.microsoft.com/office/drawing/2014/main" id="{F983779B-CE89-4DF2-A258-A855D8AC8A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l="4344" t="23696" r="5107" b="8924"/>
          <a:stretch/>
        </p:blipFill>
        <p:spPr bwMode="auto">
          <a:xfrm>
            <a:off x="349343" y="444943"/>
            <a:ext cx="3122225" cy="1001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41832B00-CA44-47CC-9046-6F553640B794}"/>
              </a:ext>
            </a:extLst>
          </p:cNvPr>
          <p:cNvGrpSpPr/>
          <p:nvPr/>
        </p:nvGrpSpPr>
        <p:grpSpPr>
          <a:xfrm>
            <a:off x="480139" y="507704"/>
            <a:ext cx="2931073" cy="939008"/>
            <a:chOff x="2338437" y="1196170"/>
            <a:chExt cx="776753" cy="253569"/>
          </a:xfrm>
        </p:grpSpPr>
        <p:pic>
          <p:nvPicPr>
            <p:cNvPr id="64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EE4DD5C-C417-435B-BC38-9180E3D4862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4">
              <a:extLst>
                <a:ext uri="{FF2B5EF4-FFF2-40B4-BE49-F238E27FC236}">
                  <a16:creationId xmlns:a16="http://schemas.microsoft.com/office/drawing/2014/main" id="{3AD3F516-EF4C-493D-AF25-825F952C47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l="4661" t="11007" r="5637" b="24569"/>
            <a:stretch/>
          </p:blipFill>
          <p:spPr bwMode="auto">
            <a:xfrm>
              <a:off x="2338437" y="1196170"/>
              <a:ext cx="776753" cy="25356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3" name="Picture 2">
            <a:extLst>
              <a:ext uri="{FF2B5EF4-FFF2-40B4-BE49-F238E27FC236}">
                <a16:creationId xmlns:a16="http://schemas.microsoft.com/office/drawing/2014/main" id="{7A6E6502-A066-48C7-B2EF-00FCD88CCC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t="17606" b="9541"/>
          <a:stretch/>
        </p:blipFill>
        <p:spPr bwMode="auto">
          <a:xfrm>
            <a:off x="3355169" y="2185861"/>
            <a:ext cx="2912789" cy="108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10BC3CE0-3471-4386-96B2-306FD6E9B23C}"/>
              </a:ext>
            </a:extLst>
          </p:cNvPr>
          <p:cNvGrpSpPr/>
          <p:nvPr/>
        </p:nvGrpSpPr>
        <p:grpSpPr>
          <a:xfrm>
            <a:off x="3394022" y="2219506"/>
            <a:ext cx="2898498" cy="1134805"/>
            <a:chOff x="4236286" y="-1906989"/>
            <a:chExt cx="2898498" cy="1134805"/>
          </a:xfrm>
        </p:grpSpPr>
        <p:pic>
          <p:nvPicPr>
            <p:cNvPr id="59" name="Picture 4">
              <a:extLst>
                <a:ext uri="{FF2B5EF4-FFF2-40B4-BE49-F238E27FC236}">
                  <a16:creationId xmlns:a16="http://schemas.microsoft.com/office/drawing/2014/main" id="{5022D8BB-2D5F-4D23-8D37-617E45FEA9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6071" b="17275"/>
            <a:stretch/>
          </p:blipFill>
          <p:spPr bwMode="auto">
            <a:xfrm>
              <a:off x="4236286" y="-1906989"/>
              <a:ext cx="2898498" cy="11348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0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6A42AB42-C2AB-4612-A2F1-D607421BD95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52949" y="-1504240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2" name="Picture 2">
            <a:extLst>
              <a:ext uri="{FF2B5EF4-FFF2-40B4-BE49-F238E27FC236}">
                <a16:creationId xmlns:a16="http://schemas.microsoft.com/office/drawing/2014/main" id="{88F50C2F-C5F8-4C07-8FC5-7201BEBC39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t="16822" b="16822"/>
          <a:stretch/>
        </p:blipFill>
        <p:spPr bwMode="auto">
          <a:xfrm>
            <a:off x="3363284" y="365931"/>
            <a:ext cx="2912789" cy="963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09DFEE03-C540-4398-8AE6-F62304BFC535}"/>
              </a:ext>
            </a:extLst>
          </p:cNvPr>
          <p:cNvGrpSpPr/>
          <p:nvPr/>
        </p:nvGrpSpPr>
        <p:grpSpPr>
          <a:xfrm>
            <a:off x="3384637" y="462920"/>
            <a:ext cx="2898498" cy="1009555"/>
            <a:chOff x="711464" y="758668"/>
            <a:chExt cx="2898498" cy="1009555"/>
          </a:xfrm>
        </p:grpSpPr>
        <p:pic>
          <p:nvPicPr>
            <p:cNvPr id="65" name="Picture 4">
              <a:extLst>
                <a:ext uri="{FF2B5EF4-FFF2-40B4-BE49-F238E27FC236}">
                  <a16:creationId xmlns:a16="http://schemas.microsoft.com/office/drawing/2014/main" id="{8E6917E9-7C10-44FB-AA3C-8F843C703FE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8023" b="21949"/>
            <a:stretch/>
          </p:blipFill>
          <p:spPr bwMode="auto">
            <a:xfrm>
              <a:off x="711464" y="758668"/>
              <a:ext cx="2898498" cy="1009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6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37EEFB1-587F-4EBC-8775-F465ED05965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2" name="Picture 2">
            <a:extLst>
              <a:ext uri="{FF2B5EF4-FFF2-40B4-BE49-F238E27FC236}">
                <a16:creationId xmlns:a16="http://schemas.microsoft.com/office/drawing/2014/main" id="{556C9668-763F-4373-B908-10D3BB5D0D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 t="17125" b="8571"/>
          <a:stretch/>
        </p:blipFill>
        <p:spPr bwMode="auto">
          <a:xfrm>
            <a:off x="3366685" y="1229099"/>
            <a:ext cx="2912789" cy="1076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0F633D7F-164E-4826-B9FF-AC1845F381F5}"/>
              </a:ext>
            </a:extLst>
          </p:cNvPr>
          <p:cNvGrpSpPr/>
          <p:nvPr/>
        </p:nvGrpSpPr>
        <p:grpSpPr>
          <a:xfrm>
            <a:off x="3402925" y="1344629"/>
            <a:ext cx="2898498" cy="1049804"/>
            <a:chOff x="711464" y="653272"/>
            <a:chExt cx="2898498" cy="1049804"/>
          </a:xfrm>
        </p:grpSpPr>
        <p:pic>
          <p:nvPicPr>
            <p:cNvPr id="74" name="Picture 4">
              <a:extLst>
                <a:ext uri="{FF2B5EF4-FFF2-40B4-BE49-F238E27FC236}">
                  <a16:creationId xmlns:a16="http://schemas.microsoft.com/office/drawing/2014/main" id="{B9C3CD86-A25D-4655-8305-E1BA9932B0A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rcRect t="7675" b="19505"/>
            <a:stretch/>
          </p:blipFill>
          <p:spPr bwMode="auto">
            <a:xfrm>
              <a:off x="711464" y="653272"/>
              <a:ext cx="2898498" cy="10498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2EDC5AAD-6071-4930-A054-4CF1AD27028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6" name="Picture 2">
            <a:extLst>
              <a:ext uri="{FF2B5EF4-FFF2-40B4-BE49-F238E27FC236}">
                <a16:creationId xmlns:a16="http://schemas.microsoft.com/office/drawing/2014/main" id="{47F2C7FA-760A-4FCC-A802-66D897258E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 t="16822" b="10487"/>
          <a:stretch/>
        </p:blipFill>
        <p:spPr bwMode="auto">
          <a:xfrm>
            <a:off x="3372429" y="3103581"/>
            <a:ext cx="2912789" cy="105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7" name="Группа 76">
            <a:extLst>
              <a:ext uri="{FF2B5EF4-FFF2-40B4-BE49-F238E27FC236}">
                <a16:creationId xmlns:a16="http://schemas.microsoft.com/office/drawing/2014/main" id="{FB66F6AA-4DBE-4069-BE2F-DF6EEA1EA7D1}"/>
              </a:ext>
            </a:extLst>
          </p:cNvPr>
          <p:cNvGrpSpPr/>
          <p:nvPr/>
        </p:nvGrpSpPr>
        <p:grpSpPr>
          <a:xfrm>
            <a:off x="3376690" y="3110822"/>
            <a:ext cx="2898498" cy="1188362"/>
            <a:chOff x="711464" y="579862"/>
            <a:chExt cx="2898498" cy="1188362"/>
          </a:xfrm>
        </p:grpSpPr>
        <p:pic>
          <p:nvPicPr>
            <p:cNvPr id="78" name="Picture 4">
              <a:extLst>
                <a:ext uri="{FF2B5EF4-FFF2-40B4-BE49-F238E27FC236}">
                  <a16:creationId xmlns:a16="http://schemas.microsoft.com/office/drawing/2014/main" id="{FC388A71-95D5-4B17-9A12-8F78E1077E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rcRect t="2583" b="14986"/>
            <a:stretch/>
          </p:blipFill>
          <p:spPr bwMode="auto">
            <a:xfrm>
              <a:off x="711464" y="579862"/>
              <a:ext cx="2898498" cy="118836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7E3DAC9B-ACB0-447D-BE54-38E1618655B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0" name="Picture 2">
            <a:extLst>
              <a:ext uri="{FF2B5EF4-FFF2-40B4-BE49-F238E27FC236}">
                <a16:creationId xmlns:a16="http://schemas.microsoft.com/office/drawing/2014/main" id="{1B12B047-8A2A-48E7-ADB3-F8D2F97D67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 t="23444" r="966" b="10598"/>
          <a:stretch/>
        </p:blipFill>
        <p:spPr bwMode="auto">
          <a:xfrm>
            <a:off x="3379776" y="4137912"/>
            <a:ext cx="2884666" cy="95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1" name="Группа 80">
            <a:extLst>
              <a:ext uri="{FF2B5EF4-FFF2-40B4-BE49-F238E27FC236}">
                <a16:creationId xmlns:a16="http://schemas.microsoft.com/office/drawing/2014/main" id="{D0D1F0EE-970D-41A7-9FBB-4146880E9973}"/>
              </a:ext>
            </a:extLst>
          </p:cNvPr>
          <p:cNvGrpSpPr/>
          <p:nvPr/>
        </p:nvGrpSpPr>
        <p:grpSpPr>
          <a:xfrm>
            <a:off x="3364418" y="4202341"/>
            <a:ext cx="2898498" cy="1009555"/>
            <a:chOff x="659427" y="520487"/>
            <a:chExt cx="2898498" cy="1009555"/>
          </a:xfrm>
        </p:grpSpPr>
        <p:pic>
          <p:nvPicPr>
            <p:cNvPr id="82" name="Picture 4">
              <a:extLst>
                <a:ext uri="{FF2B5EF4-FFF2-40B4-BE49-F238E27FC236}">
                  <a16:creationId xmlns:a16="http://schemas.microsoft.com/office/drawing/2014/main" id="{7ADC1EB2-3EC7-425C-8C93-FA8EFCE60A4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rcRect t="9758" b="20215"/>
            <a:stretch/>
          </p:blipFill>
          <p:spPr bwMode="auto">
            <a:xfrm>
              <a:off x="659427" y="520487"/>
              <a:ext cx="2898498" cy="100955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402F1F9-FA57-4091-B871-14C2594CAD8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4" name="Picture 2">
            <a:extLst>
              <a:ext uri="{FF2B5EF4-FFF2-40B4-BE49-F238E27FC236}">
                <a16:creationId xmlns:a16="http://schemas.microsoft.com/office/drawing/2014/main" id="{BD54F6E5-2D80-4825-9541-D32A13C078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2"/>
              </a:ext>
            </a:extLst>
          </a:blip>
          <a:srcRect t="23833" b="9686"/>
          <a:stretch/>
        </p:blipFill>
        <p:spPr bwMode="auto">
          <a:xfrm>
            <a:off x="3363283" y="5091306"/>
            <a:ext cx="2912789" cy="98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5" name="Группа 84">
            <a:extLst>
              <a:ext uri="{FF2B5EF4-FFF2-40B4-BE49-F238E27FC236}">
                <a16:creationId xmlns:a16="http://schemas.microsoft.com/office/drawing/2014/main" id="{D7C3519F-FAF7-435E-B535-11EE4CC05E9E}"/>
              </a:ext>
            </a:extLst>
          </p:cNvPr>
          <p:cNvGrpSpPr/>
          <p:nvPr/>
        </p:nvGrpSpPr>
        <p:grpSpPr>
          <a:xfrm>
            <a:off x="3367866" y="5013040"/>
            <a:ext cx="2898498" cy="1167593"/>
            <a:chOff x="763886" y="393466"/>
            <a:chExt cx="2898498" cy="1167593"/>
          </a:xfrm>
        </p:grpSpPr>
        <p:pic>
          <p:nvPicPr>
            <p:cNvPr id="86" name="Picture 4">
              <a:extLst>
                <a:ext uri="{FF2B5EF4-FFF2-40B4-BE49-F238E27FC236}">
                  <a16:creationId xmlns:a16="http://schemas.microsoft.com/office/drawing/2014/main" id="{5A404DB9-FCC7-427E-9D0E-3C5B1EFBA5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rcRect t="5227" b="15903"/>
            <a:stretch/>
          </p:blipFill>
          <p:spPr bwMode="auto">
            <a:xfrm>
              <a:off x="763886" y="393466"/>
              <a:ext cx="2898498" cy="116759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7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5667B0D5-44C3-4563-BD31-AF2E111F6E0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8" name="Picture 2">
            <a:extLst>
              <a:ext uri="{FF2B5EF4-FFF2-40B4-BE49-F238E27FC236}">
                <a16:creationId xmlns:a16="http://schemas.microsoft.com/office/drawing/2014/main" id="{B1047366-5FE8-462E-A394-EB789B92A4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6"/>
              </a:ext>
            </a:extLst>
          </a:blip>
          <a:srcRect t="11348" b="11348"/>
          <a:stretch/>
        </p:blipFill>
        <p:spPr bwMode="auto">
          <a:xfrm>
            <a:off x="6276789" y="333231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B65ACB62-64CB-40AA-978E-3ABE05597ADF}"/>
              </a:ext>
            </a:extLst>
          </p:cNvPr>
          <p:cNvGrpSpPr/>
          <p:nvPr/>
        </p:nvGrpSpPr>
        <p:grpSpPr>
          <a:xfrm>
            <a:off x="6278768" y="516143"/>
            <a:ext cx="2921274" cy="1088980"/>
            <a:chOff x="695990" y="633235"/>
            <a:chExt cx="2921274" cy="1088980"/>
          </a:xfrm>
        </p:grpSpPr>
        <p:pic>
          <p:nvPicPr>
            <p:cNvPr id="90" name="Picture 4">
              <a:extLst>
                <a:ext uri="{FF2B5EF4-FFF2-40B4-BE49-F238E27FC236}">
                  <a16:creationId xmlns:a16="http://schemas.microsoft.com/office/drawing/2014/main" id="{9A29F142-B958-4E18-8F0C-D99DA86F23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8"/>
                </a:ext>
              </a:extLst>
            </a:blip>
            <a:srcRect t="13017" b="13017"/>
            <a:stretch/>
          </p:blipFill>
          <p:spPr bwMode="auto">
            <a:xfrm>
              <a:off x="695990" y="633235"/>
              <a:ext cx="2921274" cy="10889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DE8EE7F-9CD2-4CBF-97FE-A145786A36F0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6" name="Picture 2">
            <a:extLst>
              <a:ext uri="{FF2B5EF4-FFF2-40B4-BE49-F238E27FC236}">
                <a16:creationId xmlns:a16="http://schemas.microsoft.com/office/drawing/2014/main" id="{4100E2EF-B9B2-4FF4-8BBC-90A8BF567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0"/>
              </a:ext>
            </a:extLst>
          </a:blip>
          <a:srcRect t="11348" b="11348"/>
          <a:stretch/>
        </p:blipFill>
        <p:spPr bwMode="auto">
          <a:xfrm>
            <a:off x="6266972" y="1238324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D876B99E-F9CC-4CE3-9DBB-AF6B38DC8BDD}"/>
              </a:ext>
            </a:extLst>
          </p:cNvPr>
          <p:cNvGrpSpPr/>
          <p:nvPr/>
        </p:nvGrpSpPr>
        <p:grpSpPr>
          <a:xfrm>
            <a:off x="6278395" y="1446712"/>
            <a:ext cx="2898498" cy="1080490"/>
            <a:chOff x="689175" y="680052"/>
            <a:chExt cx="2898498" cy="1080490"/>
          </a:xfrm>
        </p:grpSpPr>
        <p:pic>
          <p:nvPicPr>
            <p:cNvPr id="98" name="Picture 4">
              <a:extLst>
                <a:ext uri="{FF2B5EF4-FFF2-40B4-BE49-F238E27FC236}">
                  <a16:creationId xmlns:a16="http://schemas.microsoft.com/office/drawing/2014/main" id="{C196FC6C-B0AB-497F-9BC2-7B4FBDE699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2"/>
                </a:ext>
              </a:extLst>
            </a:blip>
            <a:srcRect t="13017" b="13017"/>
            <a:stretch/>
          </p:blipFill>
          <p:spPr bwMode="auto">
            <a:xfrm>
              <a:off x="689175" y="680052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CD3643AF-4442-4251-9F4B-DCEDD41BDB59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0" name="Picture 2">
            <a:extLst>
              <a:ext uri="{FF2B5EF4-FFF2-40B4-BE49-F238E27FC236}">
                <a16:creationId xmlns:a16="http://schemas.microsoft.com/office/drawing/2014/main" id="{E2173A98-09A1-4552-AD94-F217FEDC23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4"/>
              </a:ext>
            </a:extLst>
          </a:blip>
          <a:srcRect t="11348" b="11348"/>
          <a:stretch/>
        </p:blipFill>
        <p:spPr bwMode="auto">
          <a:xfrm>
            <a:off x="6277174" y="2096487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1" name="Группа 100">
            <a:extLst>
              <a:ext uri="{FF2B5EF4-FFF2-40B4-BE49-F238E27FC236}">
                <a16:creationId xmlns:a16="http://schemas.microsoft.com/office/drawing/2014/main" id="{139D7A21-CF86-46DD-8C74-F980BE3D85F6}"/>
              </a:ext>
            </a:extLst>
          </p:cNvPr>
          <p:cNvGrpSpPr/>
          <p:nvPr/>
        </p:nvGrpSpPr>
        <p:grpSpPr>
          <a:xfrm>
            <a:off x="6305924" y="2365392"/>
            <a:ext cx="2898498" cy="1080490"/>
            <a:chOff x="689175" y="680052"/>
            <a:chExt cx="2898498" cy="1080490"/>
          </a:xfrm>
        </p:grpSpPr>
        <p:pic>
          <p:nvPicPr>
            <p:cNvPr id="102" name="Picture 4">
              <a:extLst>
                <a:ext uri="{FF2B5EF4-FFF2-40B4-BE49-F238E27FC236}">
                  <a16:creationId xmlns:a16="http://schemas.microsoft.com/office/drawing/2014/main" id="{B20A6CF5-3095-4A12-9E28-92F562E0CA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6"/>
                </a:ext>
              </a:extLst>
            </a:blip>
            <a:srcRect t="13017" b="13017"/>
            <a:stretch/>
          </p:blipFill>
          <p:spPr bwMode="auto">
            <a:xfrm>
              <a:off x="689175" y="680052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1EDDDF1D-73A6-4B03-BCBD-DC4161BAEF9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4" name="Picture 2">
            <a:extLst>
              <a:ext uri="{FF2B5EF4-FFF2-40B4-BE49-F238E27FC236}">
                <a16:creationId xmlns:a16="http://schemas.microsoft.com/office/drawing/2014/main" id="{2AB43D5A-279A-4E40-8E18-50D488C2C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8"/>
              </a:ext>
            </a:extLst>
          </a:blip>
          <a:srcRect t="11348" b="11348"/>
          <a:stretch/>
        </p:blipFill>
        <p:spPr bwMode="auto">
          <a:xfrm>
            <a:off x="6248633" y="3021036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2">
            <a:extLst>
              <a:ext uri="{FF2B5EF4-FFF2-40B4-BE49-F238E27FC236}">
                <a16:creationId xmlns:a16="http://schemas.microsoft.com/office/drawing/2014/main" id="{806B1EA1-B9B6-4ABC-B69D-C7901A4804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0"/>
              </a:ext>
            </a:extLst>
          </a:blip>
          <a:srcRect t="11348" b="11348"/>
          <a:stretch/>
        </p:blipFill>
        <p:spPr bwMode="auto">
          <a:xfrm>
            <a:off x="6230202" y="3967077"/>
            <a:ext cx="2912789" cy="1134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7CC24405-1F6E-43F2-AA5E-2BD45B7F6AF9}"/>
              </a:ext>
            </a:extLst>
          </p:cNvPr>
          <p:cNvGrpSpPr/>
          <p:nvPr/>
        </p:nvGrpSpPr>
        <p:grpSpPr>
          <a:xfrm>
            <a:off x="5330135" y="4166242"/>
            <a:ext cx="3814150" cy="1080490"/>
            <a:chOff x="2046519" y="417337"/>
            <a:chExt cx="3814150" cy="1080490"/>
          </a:xfrm>
        </p:grpSpPr>
        <p:pic>
          <p:nvPicPr>
            <p:cNvPr id="110" name="Picture 4">
              <a:extLst>
                <a:ext uri="{FF2B5EF4-FFF2-40B4-BE49-F238E27FC236}">
                  <a16:creationId xmlns:a16="http://schemas.microsoft.com/office/drawing/2014/main" id="{EA2845D1-C828-465D-8DBF-9574744D36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2"/>
                </a:ext>
              </a:extLst>
            </a:blip>
            <a:srcRect t="13017" b="13017"/>
            <a:stretch/>
          </p:blipFill>
          <p:spPr bwMode="auto">
            <a:xfrm>
              <a:off x="2962171" y="417337"/>
              <a:ext cx="2898498" cy="108049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6E714B88-94A4-4E35-8731-B09BBAC8042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6519" y="1135332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12" name="Picture 2">
            <a:extLst>
              <a:ext uri="{FF2B5EF4-FFF2-40B4-BE49-F238E27FC236}">
                <a16:creationId xmlns:a16="http://schemas.microsoft.com/office/drawing/2014/main" id="{7BBBDF07-7615-44B4-9AE5-AF3D6EFD60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4"/>
              </a:ext>
            </a:extLst>
          </a:blip>
          <a:srcRect t="16574" b="2984"/>
          <a:stretch/>
        </p:blipFill>
        <p:spPr bwMode="auto">
          <a:xfrm>
            <a:off x="6270263" y="4945361"/>
            <a:ext cx="2912789" cy="1180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56AF1703-D32F-4A72-A5B0-B519FC828E54}"/>
              </a:ext>
            </a:extLst>
          </p:cNvPr>
          <p:cNvGrpSpPr/>
          <p:nvPr/>
        </p:nvGrpSpPr>
        <p:grpSpPr>
          <a:xfrm>
            <a:off x="6246853" y="5069347"/>
            <a:ext cx="2917475" cy="1129513"/>
            <a:chOff x="4318626" y="123902"/>
            <a:chExt cx="2629758" cy="1129513"/>
          </a:xfrm>
        </p:grpSpPr>
        <p:pic>
          <p:nvPicPr>
            <p:cNvPr id="114" name="Picture 4">
              <a:extLst>
                <a:ext uri="{FF2B5EF4-FFF2-40B4-BE49-F238E27FC236}">
                  <a16:creationId xmlns:a16="http://schemas.microsoft.com/office/drawing/2014/main" id="{A942AAAA-4906-4DE3-91F3-8A9C5D8904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6"/>
                </a:ext>
              </a:extLst>
            </a:blip>
            <a:srcRect t="10859" b="10859"/>
            <a:stretch/>
          </p:blipFill>
          <p:spPr bwMode="auto">
            <a:xfrm>
              <a:off x="4318626" y="123902"/>
              <a:ext cx="2629758" cy="11295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9C8C5640-C7CF-44D1-B8D6-248252A92E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041" y="416134"/>
              <a:ext cx="277484" cy="2774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3" name="Picture 2">
            <a:extLst>
              <a:ext uri="{FF2B5EF4-FFF2-40B4-BE49-F238E27FC236}">
                <a16:creationId xmlns:a16="http://schemas.microsoft.com/office/drawing/2014/main" id="{7A9C1C5D-541D-45D7-AFA5-FBE2488A5F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8"/>
              </a:ext>
            </a:extLst>
          </a:blip>
          <a:srcRect l="5072" t="21981" r="5410" b="10887"/>
          <a:stretch/>
        </p:blipFill>
        <p:spPr bwMode="auto">
          <a:xfrm>
            <a:off x="396930" y="1344509"/>
            <a:ext cx="2978367" cy="991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4" name="Группа 133">
            <a:extLst>
              <a:ext uri="{FF2B5EF4-FFF2-40B4-BE49-F238E27FC236}">
                <a16:creationId xmlns:a16="http://schemas.microsoft.com/office/drawing/2014/main" id="{D219A960-5C60-486F-8A35-663911257487}"/>
              </a:ext>
            </a:extLst>
          </p:cNvPr>
          <p:cNvGrpSpPr/>
          <p:nvPr/>
        </p:nvGrpSpPr>
        <p:grpSpPr>
          <a:xfrm>
            <a:off x="501558" y="1414152"/>
            <a:ext cx="2894065" cy="952869"/>
            <a:chOff x="267077" y="1486051"/>
            <a:chExt cx="766946" cy="257312"/>
          </a:xfrm>
        </p:grpSpPr>
        <p:pic>
          <p:nvPicPr>
            <p:cNvPr id="135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405A7FC8-852B-44EB-9F06-5E22A2502F7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9472" y="1527445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6" name="Picture 4">
              <a:extLst>
                <a:ext uri="{FF2B5EF4-FFF2-40B4-BE49-F238E27FC236}">
                  <a16:creationId xmlns:a16="http://schemas.microsoft.com/office/drawing/2014/main" id="{9A3703BC-6E73-421E-955E-A702732C435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0"/>
                </a:ext>
              </a:extLst>
            </a:blip>
            <a:srcRect l="5105" t="9816" r="4908" b="24379"/>
            <a:stretch/>
          </p:blipFill>
          <p:spPr bwMode="auto">
            <a:xfrm>
              <a:off x="267077" y="1486051"/>
              <a:ext cx="766946" cy="25731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7" name="Picture 2">
            <a:extLst>
              <a:ext uri="{FF2B5EF4-FFF2-40B4-BE49-F238E27FC236}">
                <a16:creationId xmlns:a16="http://schemas.microsoft.com/office/drawing/2014/main" id="{1771CF00-EBC0-462B-A5B7-0C8C4EABB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2"/>
              </a:ext>
            </a:extLst>
          </a:blip>
          <a:srcRect l="5751" t="22002" r="4398" b="4286"/>
          <a:stretch/>
        </p:blipFill>
        <p:spPr bwMode="auto">
          <a:xfrm>
            <a:off x="392207" y="2259108"/>
            <a:ext cx="2987569" cy="112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C5844F62-E814-49A2-AB67-1D2B927E07A9}"/>
              </a:ext>
            </a:extLst>
          </p:cNvPr>
          <p:cNvGrpSpPr/>
          <p:nvPr/>
        </p:nvGrpSpPr>
        <p:grpSpPr>
          <a:xfrm>
            <a:off x="437408" y="2263269"/>
            <a:ext cx="3003293" cy="1157695"/>
            <a:chOff x="2367392" y="1185932"/>
            <a:chExt cx="795892" cy="312623"/>
          </a:xfrm>
        </p:grpSpPr>
        <p:pic>
          <p:nvPicPr>
            <p:cNvPr id="139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EE5767C0-F594-40E9-9100-E5E4E692D3C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0" name="Picture 4">
              <a:extLst>
                <a:ext uri="{FF2B5EF4-FFF2-40B4-BE49-F238E27FC236}">
                  <a16:creationId xmlns:a16="http://schemas.microsoft.com/office/drawing/2014/main" id="{4B6F8058-D8EF-46F0-9452-D79D7C0360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rcRect l="2354" t="5062" r="2459" b="15182"/>
            <a:stretch/>
          </p:blipFill>
          <p:spPr bwMode="auto">
            <a:xfrm>
              <a:off x="2367392" y="1185932"/>
              <a:ext cx="795892" cy="31262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1" name="Picture 2">
            <a:extLst>
              <a:ext uri="{FF2B5EF4-FFF2-40B4-BE49-F238E27FC236}">
                <a16:creationId xmlns:a16="http://schemas.microsoft.com/office/drawing/2014/main" id="{4662E2F2-7592-4623-B9FF-238F08FF0D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6"/>
              </a:ext>
            </a:extLst>
          </a:blip>
          <a:srcRect l="5469" t="19435" r="5785" b="13462"/>
          <a:stretch/>
        </p:blipFill>
        <p:spPr bwMode="auto">
          <a:xfrm>
            <a:off x="358431" y="3199090"/>
            <a:ext cx="3052781" cy="1012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68D51C91-A31A-421E-9D0D-C60FAF3F7F0D}"/>
              </a:ext>
            </a:extLst>
          </p:cNvPr>
          <p:cNvGrpSpPr/>
          <p:nvPr/>
        </p:nvGrpSpPr>
        <p:grpSpPr>
          <a:xfrm>
            <a:off x="467719" y="3166006"/>
            <a:ext cx="2933721" cy="1114693"/>
            <a:chOff x="2380659" y="1161924"/>
            <a:chExt cx="777455" cy="301011"/>
          </a:xfrm>
        </p:grpSpPr>
        <p:pic>
          <p:nvPicPr>
            <p:cNvPr id="143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3E20212D-2776-40F6-AA6E-63BFB3C2971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4" name="Picture 4">
              <a:extLst>
                <a:ext uri="{FF2B5EF4-FFF2-40B4-BE49-F238E27FC236}">
                  <a16:creationId xmlns:a16="http://schemas.microsoft.com/office/drawing/2014/main" id="{76F5A80D-1E8B-4358-9E1D-01E13E42EAA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8"/>
                </a:ext>
              </a:extLst>
            </a:blip>
            <a:srcRect l="5384" t="4157" r="5330" b="18709"/>
            <a:stretch/>
          </p:blipFill>
          <p:spPr bwMode="auto">
            <a:xfrm>
              <a:off x="2380659" y="1161924"/>
              <a:ext cx="777455" cy="3010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5" name="Picture 2">
            <a:extLst>
              <a:ext uri="{FF2B5EF4-FFF2-40B4-BE49-F238E27FC236}">
                <a16:creationId xmlns:a16="http://schemas.microsoft.com/office/drawing/2014/main" id="{3FDE762C-E316-4FC5-8675-972633EBF9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0"/>
              </a:ext>
            </a:extLst>
          </a:blip>
          <a:srcRect l="8775" t="22296" r="9522" b="11245"/>
          <a:stretch/>
        </p:blipFill>
        <p:spPr bwMode="auto">
          <a:xfrm>
            <a:off x="379895" y="4158355"/>
            <a:ext cx="3031317" cy="10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6" name="Группа 145">
            <a:extLst>
              <a:ext uri="{FF2B5EF4-FFF2-40B4-BE49-F238E27FC236}">
                <a16:creationId xmlns:a16="http://schemas.microsoft.com/office/drawing/2014/main" id="{8DF2EF7E-243E-4BAF-A527-DECA2D93A842}"/>
              </a:ext>
            </a:extLst>
          </p:cNvPr>
          <p:cNvGrpSpPr/>
          <p:nvPr/>
        </p:nvGrpSpPr>
        <p:grpSpPr>
          <a:xfrm>
            <a:off x="482208" y="4216616"/>
            <a:ext cx="2879604" cy="906980"/>
            <a:chOff x="2396508" y="1194987"/>
            <a:chExt cx="649558" cy="206596"/>
          </a:xfrm>
        </p:grpSpPr>
        <p:pic>
          <p:nvPicPr>
            <p:cNvPr id="147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8B8431B1-9210-42EF-9123-DC14A5D1B8E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9642" y="1217377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8" name="Picture 4">
              <a:extLst>
                <a:ext uri="{FF2B5EF4-FFF2-40B4-BE49-F238E27FC236}">
                  <a16:creationId xmlns:a16="http://schemas.microsoft.com/office/drawing/2014/main" id="{5A2061CF-BFF0-49E2-B349-0E5F4EB55BD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2"/>
                </a:ext>
              </a:extLst>
            </a:blip>
            <a:srcRect l="7442" t="11304" r="9321" b="25932"/>
            <a:stretch/>
          </p:blipFill>
          <p:spPr bwMode="auto">
            <a:xfrm>
              <a:off x="2396508" y="1194987"/>
              <a:ext cx="649558" cy="20659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9" name="Picture 2">
            <a:extLst>
              <a:ext uri="{FF2B5EF4-FFF2-40B4-BE49-F238E27FC236}">
                <a16:creationId xmlns:a16="http://schemas.microsoft.com/office/drawing/2014/main" id="{61644461-D583-4E3F-950A-3275B50318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4"/>
              </a:ext>
            </a:extLst>
          </a:blip>
          <a:srcRect l="7185" t="24015" r="6722" b="3575"/>
          <a:stretch/>
        </p:blipFill>
        <p:spPr bwMode="auto">
          <a:xfrm>
            <a:off x="336913" y="5130967"/>
            <a:ext cx="3122224" cy="1020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0" name="Группа 149">
            <a:extLst>
              <a:ext uri="{FF2B5EF4-FFF2-40B4-BE49-F238E27FC236}">
                <a16:creationId xmlns:a16="http://schemas.microsoft.com/office/drawing/2014/main" id="{FBEB916B-EC1B-45FE-821B-4D9DC464C6B9}"/>
              </a:ext>
            </a:extLst>
          </p:cNvPr>
          <p:cNvGrpSpPr/>
          <p:nvPr/>
        </p:nvGrpSpPr>
        <p:grpSpPr>
          <a:xfrm>
            <a:off x="432075" y="5023825"/>
            <a:ext cx="2969422" cy="1024774"/>
            <a:chOff x="2368152" y="843923"/>
            <a:chExt cx="786916" cy="276729"/>
          </a:xfrm>
        </p:grpSpPr>
        <p:pic>
          <p:nvPicPr>
            <p:cNvPr id="151" name="Picture 2" descr="mason garments | Explore Tumblr Posts and Blogs | Tumpik">
              <a:extLst>
                <a:ext uri="{FF2B5EF4-FFF2-40B4-BE49-F238E27FC236}">
                  <a16:creationId xmlns:a16="http://schemas.microsoft.com/office/drawing/2014/main" id="{BE0EF151-BECB-41D5-884D-581499D306C8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8">
              <a:duotone>
                <a:schemeClr val="accent1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02376" y="880922"/>
              <a:ext cx="167769" cy="16776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2" name="Picture 4">
              <a:extLst>
                <a:ext uri="{FF2B5EF4-FFF2-40B4-BE49-F238E27FC236}">
                  <a16:creationId xmlns:a16="http://schemas.microsoft.com/office/drawing/2014/main" id="{4D546C21-A93D-4035-A5A8-5629517B54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6"/>
                </a:ext>
              </a:extLst>
            </a:blip>
            <a:srcRect l="7505" t="6623" r="7965" b="24131"/>
            <a:stretch/>
          </p:blipFill>
          <p:spPr bwMode="auto">
            <a:xfrm>
              <a:off x="2368152" y="843923"/>
              <a:ext cx="786916" cy="27672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" name="Скругленный прямоугольник 52">
            <a:extLst>
              <a:ext uri="{FF2B5EF4-FFF2-40B4-BE49-F238E27FC236}">
                <a16:creationId xmlns:a16="http://schemas.microsoft.com/office/drawing/2014/main" id="{AFEC1BE5-8A8F-40D5-AE1A-85AF10976B7E}"/>
              </a:ext>
            </a:extLst>
          </p:cNvPr>
          <p:cNvSpPr/>
          <p:nvPr/>
        </p:nvSpPr>
        <p:spPr>
          <a:xfrm>
            <a:off x="2829469" y="558808"/>
            <a:ext cx="4653963" cy="4260993"/>
          </a:xfrm>
          <a:prstGeom prst="roundRect">
            <a:avLst/>
          </a:prstGeom>
          <a:blipFill>
            <a:blip r:embed="rId77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uk-UA" sz="16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7195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3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3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3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3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3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500"/>
                            </p:stCondLst>
                            <p:childTnLst>
                              <p:par>
                                <p:cTn id="10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3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3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3500"/>
                            </p:stCondLst>
                            <p:childTnLst>
                              <p:par>
                                <p:cTn id="14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3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3500"/>
                            </p:stCondLst>
                            <p:childTnLst>
                              <p:par>
                                <p:cTn id="1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3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3500"/>
                            </p:stCondLst>
                            <p:childTnLst>
                              <p:par>
                                <p:cTn id="17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3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3500"/>
                            </p:stCondLst>
                            <p:childTnLst>
                              <p:par>
                                <p:cTn id="19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201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2" fill="hold">
                      <p:stCondLst>
                        <p:cond delay="0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3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0" dur="3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3500"/>
                            </p:stCondLst>
                            <p:childTnLst>
                              <p:par>
                                <p:cTn id="2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1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3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3500"/>
                            </p:stCondLst>
                            <p:childTnLst>
                              <p:par>
                                <p:cTn id="2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245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6" fill="hold">
                      <p:stCondLst>
                        <p:cond delay="0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3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3500"/>
                            </p:stCondLst>
                            <p:childTnLst>
                              <p:par>
                                <p:cTn id="2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3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3500"/>
                            </p:stCondLst>
                            <p:childTnLst>
                              <p:par>
                                <p:cTn id="2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  <p:seq concurrent="1" nextAc="seek">
              <p:cTn id="283" restart="whenNotActive" fill="hold" evtFilter="cancelBubble" nodeType="interactiveSeq">
                <p:stCondLst>
                  <p:cond evt="onClick" delay="0">
                    <p:tgtEl>
                      <p:spTgt spid="1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4" fill="hold">
                      <p:stCondLst>
                        <p:cond delay="0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3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1"/>
                  </p:tgtEl>
                </p:cond>
              </p:nextCondLst>
            </p:seq>
            <p:seq concurrent="1" nextAc="seek">
              <p:cTn id="302" restart="whenNotActive" fill="hold" evtFilter="cancelBubble" nodeType="interactiveSeq">
                <p:stCondLst>
                  <p:cond evt="onClick" delay="0">
                    <p:tgtEl>
                      <p:spTgt spid="1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3" fill="hold">
                      <p:stCondLst>
                        <p:cond delay="0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3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3500"/>
                            </p:stCondLst>
                            <p:childTnLst>
                              <p:par>
                                <p:cTn id="3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5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4" dur="3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3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3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9"/>
                  </p:tgtEl>
                </p:cond>
              </p:nextCondLst>
            </p:seq>
          </p:childTnLst>
        </p:cTn>
      </p:par>
    </p:tnLst>
    <p:bldLst>
      <p:bldP spid="57" grpId="0" animBg="1"/>
      <p:bldP spid="57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38BD2BDF-C73D-4842-96C8-A0B445EFB1AA}"/>
</file>

<file path=customXml/itemProps2.xml><?xml version="1.0" encoding="utf-8"?>
<ds:datastoreItem xmlns:ds="http://schemas.openxmlformats.org/officeDocument/2006/customXml" ds:itemID="{12792F3E-431A-4484-860E-A37FE80D6535}"/>
</file>

<file path=customXml/itemProps3.xml><?xml version="1.0" encoding="utf-8"?>
<ds:datastoreItem xmlns:ds="http://schemas.openxmlformats.org/officeDocument/2006/customXml" ds:itemID="{ABB6400D-A44A-4FAC-9AE3-B1F8611C0480}"/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SpeechTerapist_Julia</dc:creator>
  <cp:lastModifiedBy>SpeechTerapist_Julia</cp:lastModifiedBy>
  <cp:revision>24</cp:revision>
  <dcterms:created xsi:type="dcterms:W3CDTF">2026-01-13T11:29:34Z</dcterms:created>
  <dcterms:modified xsi:type="dcterms:W3CDTF">2026-01-15T14:28:58Z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