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EEADDE-19CC-4143-92D5-BE492480F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F528BBE-0DE2-4D91-B5FE-71B55B43FC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5928FB-06C6-467B-8CF5-5A171262D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1B6E46-6D91-478A-9DF8-1BD1DCD15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F0206B-7FB6-4B78-9450-5273D5468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429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73E0A5-1E45-449A-BA64-0812537CA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E96FD5B-57CC-4969-92C3-C45B242355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4916D7-3D0D-4C01-8736-6604B378D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8A0CEA-03E7-4F06-B476-61996802B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7350DA-1F4C-4F88-B6DD-0D8AAFE10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419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9A22584-389D-4172-A601-59391B229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F9915B-A6B8-44E3-95CF-4795C5410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E4DDEF-A705-4E33-BFC8-B166BD269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78B8BF-2704-468E-A934-60EA5D1ED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E7BFFF-9B6F-4010-972C-FC4D6B674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61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50AA05-8F28-445D-9F90-2D3F5A1BC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8A54D2-9940-4B87-8244-244B159AD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C990F0-269B-4B5F-8318-14982210A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B73A2E-EB02-42A2-92E2-C6C22A2DF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E5947E-5657-41AE-8FE7-E2428E27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634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CDB021-011A-456B-B829-A508FFC54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FC6DE8-4D36-4BE1-B832-5A3A68AF0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2F22CA-253E-4F40-AD42-77E36CBAF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DDDBCA-8762-466D-B526-6BAEACF14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ACC2B2-815C-4599-9156-B822D7C2E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317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527C9E-A051-4EC0-A70D-CFDA1946A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902B98-DD6F-426B-87AE-9D668D87A9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44351F5-36C3-473D-9B43-5DA216B2ED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B9C024-E878-4117-84BF-811D15BDC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7F4DFA-7838-47B9-AA14-543A2120A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2BAB47-AEFD-42DA-976C-99F99C525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033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0ADA8B-E377-4466-9243-A3D7FC7FB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C1AE7B-9936-4D22-ADEA-96CFADC7F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1F8EAC9-DF6A-4B31-AB7F-B335594AAA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41E8219-99E0-4233-828F-C0D95F3448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CBA8979-FD81-4B69-A804-DECC35FA4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7A12163-9488-450B-8B4E-71FB9FC4F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314D167-FC94-4FB8-B062-24586F903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60B769C-361D-449F-B85B-CA3A52B85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651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12EC83-7F78-4AF6-B3B4-A010033DF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4137AD-105C-4069-B7A5-4D16FEC6A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73BE0F-12D4-48B0-B3D9-C7F5AB20D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F512A72-16E7-4F63-B84E-A845105AA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33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29946C2-EEE8-4FC8-976F-DB35CFD96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92DA98C-81E7-43E3-948A-FB3BD123C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7F92D8-3CD0-4450-B49A-B843B114B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395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2E4640-C995-47F3-910C-4D4AF1258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4F4BDA-018D-4C83-865F-298F3A3A3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1984F93-E5FD-48F7-9C16-E9FF28C367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3AED58-7146-403F-9B3E-2D2FB792F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6D75AA-1058-4B99-AECA-C35A236A3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2B376B-379A-4ABD-8F87-44F53C166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634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2E85AD-D032-4C5D-BE0A-DDFCA8FA0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C4C4F1-EDAF-45A0-88B4-8CF7D5E084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579B5E-AC4C-43DB-B6F3-57948B716E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75A647-3D7B-4B2E-9948-39D1DB5C8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6B886B-D7CB-41CE-87AE-28FD46068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86FF28-DC63-4336-868B-91AAD5B8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313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54633B-8764-4E22-99E9-3D54AC8F4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DFA118-6DF9-423F-B62B-8C8CF98888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AD7EB-FC15-4027-963A-74D0939E65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E3327D-D44E-4827-B09A-1713566A3E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039AF1-FA45-4068-988F-8FF6E023F8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68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svg"/><Relationship Id="rId21" Type="http://schemas.openxmlformats.org/officeDocument/2006/relationships/image" Target="../media/image20.png"/><Relationship Id="rId42" Type="http://schemas.openxmlformats.org/officeDocument/2006/relationships/image" Target="../media/image41.svg"/><Relationship Id="rId47" Type="http://schemas.openxmlformats.org/officeDocument/2006/relationships/image" Target="../media/image46.png"/><Relationship Id="rId63" Type="http://schemas.openxmlformats.org/officeDocument/2006/relationships/image" Target="../media/image62.png"/><Relationship Id="rId68" Type="http://schemas.openxmlformats.org/officeDocument/2006/relationships/image" Target="../media/image67.svg"/><Relationship Id="rId16" Type="http://schemas.openxmlformats.org/officeDocument/2006/relationships/image" Target="../media/image1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32" Type="http://schemas.openxmlformats.org/officeDocument/2006/relationships/image" Target="../media/image31.svg"/><Relationship Id="rId37" Type="http://schemas.openxmlformats.org/officeDocument/2006/relationships/image" Target="../media/image36.png"/><Relationship Id="rId40" Type="http://schemas.openxmlformats.org/officeDocument/2006/relationships/image" Target="../media/image39.sv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8" Type="http://schemas.openxmlformats.org/officeDocument/2006/relationships/image" Target="../media/image57.svg"/><Relationship Id="rId66" Type="http://schemas.openxmlformats.org/officeDocument/2006/relationships/image" Target="../media/image65.svg"/><Relationship Id="rId74" Type="http://schemas.openxmlformats.org/officeDocument/2006/relationships/image" Target="../media/image73.svg"/><Relationship Id="rId79" Type="http://schemas.openxmlformats.org/officeDocument/2006/relationships/image" Target="../media/image78.png"/><Relationship Id="rId5" Type="http://schemas.openxmlformats.org/officeDocument/2006/relationships/image" Target="../media/image4.png"/><Relationship Id="rId61" Type="http://schemas.openxmlformats.org/officeDocument/2006/relationships/image" Target="../media/image60.png"/><Relationship Id="rId19" Type="http://schemas.openxmlformats.org/officeDocument/2006/relationships/image" Target="../media/image1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6.png"/><Relationship Id="rId30" Type="http://schemas.openxmlformats.org/officeDocument/2006/relationships/image" Target="../media/image29.sv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svg"/><Relationship Id="rId56" Type="http://schemas.openxmlformats.org/officeDocument/2006/relationships/image" Target="../media/image55.svg"/><Relationship Id="rId64" Type="http://schemas.openxmlformats.org/officeDocument/2006/relationships/image" Target="../media/image63.svg"/><Relationship Id="rId69" Type="http://schemas.openxmlformats.org/officeDocument/2006/relationships/image" Target="../media/image68.png"/><Relationship Id="rId77" Type="http://schemas.openxmlformats.org/officeDocument/2006/relationships/image" Target="../media/image76.png"/><Relationship Id="rId8" Type="http://schemas.openxmlformats.org/officeDocument/2006/relationships/image" Target="../media/image7.gif"/><Relationship Id="rId51" Type="http://schemas.openxmlformats.org/officeDocument/2006/relationships/image" Target="../media/image50.png"/><Relationship Id="rId72" Type="http://schemas.openxmlformats.org/officeDocument/2006/relationships/image" Target="../media/image71.svg"/><Relationship Id="rId3" Type="http://schemas.openxmlformats.org/officeDocument/2006/relationships/image" Target="../media/image2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svg"/><Relationship Id="rId46" Type="http://schemas.openxmlformats.org/officeDocument/2006/relationships/image" Target="../media/image45.svg"/><Relationship Id="rId59" Type="http://schemas.openxmlformats.org/officeDocument/2006/relationships/image" Target="../media/image58.png"/><Relationship Id="rId67" Type="http://schemas.openxmlformats.org/officeDocument/2006/relationships/image" Target="../media/image66.png"/><Relationship Id="rId20" Type="http://schemas.openxmlformats.org/officeDocument/2006/relationships/image" Target="../media/image19.svg"/><Relationship Id="rId41" Type="http://schemas.openxmlformats.org/officeDocument/2006/relationships/image" Target="../media/image40.png"/><Relationship Id="rId54" Type="http://schemas.openxmlformats.org/officeDocument/2006/relationships/image" Target="../media/image53.svg"/><Relationship Id="rId62" Type="http://schemas.openxmlformats.org/officeDocument/2006/relationships/image" Target="../media/image61.svg"/><Relationship Id="rId70" Type="http://schemas.openxmlformats.org/officeDocument/2006/relationships/image" Target="../media/image69.svg"/><Relationship Id="rId75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36" Type="http://schemas.openxmlformats.org/officeDocument/2006/relationships/image" Target="../media/image35.svg"/><Relationship Id="rId49" Type="http://schemas.openxmlformats.org/officeDocument/2006/relationships/image" Target="../media/image48.png"/><Relationship Id="rId57" Type="http://schemas.openxmlformats.org/officeDocument/2006/relationships/image" Target="../media/image56.png"/><Relationship Id="rId10" Type="http://schemas.openxmlformats.org/officeDocument/2006/relationships/image" Target="../media/image9.svg"/><Relationship Id="rId31" Type="http://schemas.openxmlformats.org/officeDocument/2006/relationships/image" Target="../media/image30.png"/><Relationship Id="rId44" Type="http://schemas.openxmlformats.org/officeDocument/2006/relationships/image" Target="../media/image43.svg"/><Relationship Id="rId52" Type="http://schemas.openxmlformats.org/officeDocument/2006/relationships/image" Target="../media/image51.svg"/><Relationship Id="rId60" Type="http://schemas.openxmlformats.org/officeDocument/2006/relationships/image" Target="../media/image59.svg"/><Relationship Id="rId65" Type="http://schemas.openxmlformats.org/officeDocument/2006/relationships/image" Target="../media/image64.png"/><Relationship Id="rId73" Type="http://schemas.openxmlformats.org/officeDocument/2006/relationships/image" Target="../media/image72.png"/><Relationship Id="rId78" Type="http://schemas.openxmlformats.org/officeDocument/2006/relationships/image" Target="../media/image77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9" Type="http://schemas.openxmlformats.org/officeDocument/2006/relationships/image" Target="../media/image38.png"/><Relationship Id="rId34" Type="http://schemas.openxmlformats.org/officeDocument/2006/relationships/image" Target="../media/image33.svg"/><Relationship Id="rId50" Type="http://schemas.openxmlformats.org/officeDocument/2006/relationships/image" Target="../media/image49.svg"/><Relationship Id="rId55" Type="http://schemas.openxmlformats.org/officeDocument/2006/relationships/image" Target="../media/image54.png"/><Relationship Id="rId76" Type="http://schemas.openxmlformats.org/officeDocument/2006/relationships/image" Target="../media/image75.svg"/><Relationship Id="rId7" Type="http://schemas.openxmlformats.org/officeDocument/2006/relationships/image" Target="../media/image6.svg"/><Relationship Id="rId71" Type="http://schemas.openxmlformats.org/officeDocument/2006/relationships/image" Target="../media/image70.png"/><Relationship Id="rId2" Type="http://schemas.openxmlformats.org/officeDocument/2006/relationships/image" Target="../media/image1.png"/><Relationship Id="rId2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FD4683-B9B5-46B4-98E4-750A9494F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" y="23225"/>
            <a:ext cx="12192000" cy="683287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7612A2-CACF-43B2-AE5B-152259E5F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31" y="504874"/>
            <a:ext cx="8714649" cy="552841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F706996-FDCE-44C9-B47A-D0D2D03DA7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035" y="3123649"/>
            <a:ext cx="2338259" cy="2338259"/>
          </a:xfrm>
          <a:prstGeom prst="rect">
            <a:avLst/>
          </a:prstGeom>
        </p:spPr>
      </p:pic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4F1F0FDD-4DA2-4BF5-8AA0-262BFA83F9A1}"/>
              </a:ext>
            </a:extLst>
          </p:cNvPr>
          <p:cNvGrpSpPr/>
          <p:nvPr/>
        </p:nvGrpSpPr>
        <p:grpSpPr>
          <a:xfrm>
            <a:off x="-166870" y="6010001"/>
            <a:ext cx="1093531" cy="1017639"/>
            <a:chOff x="110921" y="46441"/>
            <a:chExt cx="497213" cy="505365"/>
          </a:xfrm>
        </p:grpSpPr>
        <p:pic>
          <p:nvPicPr>
            <p:cNvPr id="55" name="Picture 40">
              <a:extLst>
                <a:ext uri="{FF2B5EF4-FFF2-40B4-BE49-F238E27FC236}">
                  <a16:creationId xmlns:a16="http://schemas.microsoft.com/office/drawing/2014/main" id="{018F0AA9-C1BF-49F0-AFDF-1F02910EAF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07A4351-5CFD-46D7-81BE-F85F7989B2F0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0" name="Picture 2">
            <a:extLst>
              <a:ext uri="{FF2B5EF4-FFF2-40B4-BE49-F238E27FC236}">
                <a16:creationId xmlns:a16="http://schemas.microsoft.com/office/drawing/2014/main" id="{F983779B-CE89-4DF2-A258-A855D8AC8A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344" t="23696" r="5107" b="8924"/>
          <a:stretch/>
        </p:blipFill>
        <p:spPr bwMode="auto">
          <a:xfrm>
            <a:off x="349343" y="444943"/>
            <a:ext cx="3122225" cy="100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41832B00-CA44-47CC-9046-6F553640B794}"/>
              </a:ext>
            </a:extLst>
          </p:cNvPr>
          <p:cNvGrpSpPr/>
          <p:nvPr/>
        </p:nvGrpSpPr>
        <p:grpSpPr>
          <a:xfrm>
            <a:off x="480139" y="507704"/>
            <a:ext cx="2931073" cy="939008"/>
            <a:chOff x="2338437" y="1196170"/>
            <a:chExt cx="776753" cy="253569"/>
          </a:xfrm>
        </p:grpSpPr>
        <p:pic>
          <p:nvPicPr>
            <p:cNvPr id="64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EEE4DD5C-C417-435B-BC38-9180E3D4862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9642" y="1217377"/>
              <a:ext cx="167769" cy="16776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4">
              <a:extLst>
                <a:ext uri="{FF2B5EF4-FFF2-40B4-BE49-F238E27FC236}">
                  <a16:creationId xmlns:a16="http://schemas.microsoft.com/office/drawing/2014/main" id="{3AD3F516-EF4C-493D-AF25-825F952C47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4661" t="11007" r="5637" b="24569"/>
            <a:stretch/>
          </p:blipFill>
          <p:spPr bwMode="auto">
            <a:xfrm>
              <a:off x="2338437" y="1196170"/>
              <a:ext cx="776753" cy="2535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3" name="Picture 2">
            <a:extLst>
              <a:ext uri="{FF2B5EF4-FFF2-40B4-BE49-F238E27FC236}">
                <a16:creationId xmlns:a16="http://schemas.microsoft.com/office/drawing/2014/main" id="{7A6E6502-A066-48C7-B2EF-00FCD88CCC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24013" b="9631"/>
          <a:stretch/>
        </p:blipFill>
        <p:spPr bwMode="auto">
          <a:xfrm>
            <a:off x="3374815" y="2262057"/>
            <a:ext cx="2912789" cy="96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10BC3CE0-3471-4386-96B2-306FD6E9B23C}"/>
              </a:ext>
            </a:extLst>
          </p:cNvPr>
          <p:cNvGrpSpPr/>
          <p:nvPr/>
        </p:nvGrpSpPr>
        <p:grpSpPr>
          <a:xfrm>
            <a:off x="3391797" y="2281516"/>
            <a:ext cx="2898498" cy="968959"/>
            <a:chOff x="711464" y="879344"/>
            <a:chExt cx="2898498" cy="968959"/>
          </a:xfrm>
        </p:grpSpPr>
        <p:pic>
          <p:nvPicPr>
            <p:cNvPr id="59" name="Picture 4">
              <a:extLst>
                <a:ext uri="{FF2B5EF4-FFF2-40B4-BE49-F238E27FC236}">
                  <a16:creationId xmlns:a16="http://schemas.microsoft.com/office/drawing/2014/main" id="{5022D8BB-2D5F-4D23-8D37-617E45FEA9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8669" b="21752"/>
            <a:stretch/>
          </p:blipFill>
          <p:spPr bwMode="auto">
            <a:xfrm>
              <a:off x="711464" y="879344"/>
              <a:ext cx="2898498" cy="9689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6A42AB42-C2AB-4612-A2F1-D607421BD95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2" name="Picture 2">
            <a:extLst>
              <a:ext uri="{FF2B5EF4-FFF2-40B4-BE49-F238E27FC236}">
                <a16:creationId xmlns:a16="http://schemas.microsoft.com/office/drawing/2014/main" id="{88F50C2F-C5F8-4C07-8FC5-7201BEBC3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t="16822" b="16822"/>
          <a:stretch/>
        </p:blipFill>
        <p:spPr bwMode="auto">
          <a:xfrm>
            <a:off x="3363284" y="365931"/>
            <a:ext cx="2912789" cy="96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09DFEE03-C540-4398-8AE6-F62304BFC535}"/>
              </a:ext>
            </a:extLst>
          </p:cNvPr>
          <p:cNvGrpSpPr/>
          <p:nvPr/>
        </p:nvGrpSpPr>
        <p:grpSpPr>
          <a:xfrm>
            <a:off x="3384637" y="462920"/>
            <a:ext cx="2898498" cy="1009555"/>
            <a:chOff x="711464" y="758668"/>
            <a:chExt cx="2898498" cy="1009555"/>
          </a:xfrm>
        </p:grpSpPr>
        <p:pic>
          <p:nvPicPr>
            <p:cNvPr id="65" name="Picture 4">
              <a:extLst>
                <a:ext uri="{FF2B5EF4-FFF2-40B4-BE49-F238E27FC236}">
                  <a16:creationId xmlns:a16="http://schemas.microsoft.com/office/drawing/2014/main" id="{8E6917E9-7C10-44FB-AA3C-8F843C703F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t="8023" b="21949"/>
            <a:stretch/>
          </p:blipFill>
          <p:spPr bwMode="auto">
            <a:xfrm>
              <a:off x="711464" y="758668"/>
              <a:ext cx="2898498" cy="10095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437EEFB1-587F-4EBC-8775-F465ED05965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2" name="Picture 2">
            <a:extLst>
              <a:ext uri="{FF2B5EF4-FFF2-40B4-BE49-F238E27FC236}">
                <a16:creationId xmlns:a16="http://schemas.microsoft.com/office/drawing/2014/main" id="{556C9668-763F-4373-B908-10D3BB5D0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t="17125" b="8571"/>
          <a:stretch/>
        </p:blipFill>
        <p:spPr bwMode="auto">
          <a:xfrm>
            <a:off x="3366685" y="1229099"/>
            <a:ext cx="2912789" cy="107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0F633D7F-164E-4826-B9FF-AC1845F381F5}"/>
              </a:ext>
            </a:extLst>
          </p:cNvPr>
          <p:cNvGrpSpPr/>
          <p:nvPr/>
        </p:nvGrpSpPr>
        <p:grpSpPr>
          <a:xfrm>
            <a:off x="3402925" y="1344629"/>
            <a:ext cx="2898498" cy="1049804"/>
            <a:chOff x="711464" y="653272"/>
            <a:chExt cx="2898498" cy="1049804"/>
          </a:xfrm>
        </p:grpSpPr>
        <p:pic>
          <p:nvPicPr>
            <p:cNvPr id="74" name="Picture 4">
              <a:extLst>
                <a:ext uri="{FF2B5EF4-FFF2-40B4-BE49-F238E27FC236}">
                  <a16:creationId xmlns:a16="http://schemas.microsoft.com/office/drawing/2014/main" id="{B9C3CD86-A25D-4655-8305-E1BA9932B0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 t="7675" b="19505"/>
            <a:stretch/>
          </p:blipFill>
          <p:spPr bwMode="auto">
            <a:xfrm>
              <a:off x="711464" y="653272"/>
              <a:ext cx="2898498" cy="10498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2EDC5AAD-6071-4930-A054-4CF1AD27028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6" name="Picture 2">
            <a:extLst>
              <a:ext uri="{FF2B5EF4-FFF2-40B4-BE49-F238E27FC236}">
                <a16:creationId xmlns:a16="http://schemas.microsoft.com/office/drawing/2014/main" id="{47F2C7FA-760A-4FCC-A802-66D897258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 t="16822" b="10487"/>
          <a:stretch/>
        </p:blipFill>
        <p:spPr bwMode="auto">
          <a:xfrm>
            <a:off x="3372429" y="3103581"/>
            <a:ext cx="2912789" cy="105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FB66F6AA-4DBE-4069-BE2F-DF6EEA1EA7D1}"/>
              </a:ext>
            </a:extLst>
          </p:cNvPr>
          <p:cNvGrpSpPr/>
          <p:nvPr/>
        </p:nvGrpSpPr>
        <p:grpSpPr>
          <a:xfrm>
            <a:off x="3355900" y="3167159"/>
            <a:ext cx="2898498" cy="1188362"/>
            <a:chOff x="711464" y="579862"/>
            <a:chExt cx="2898498" cy="1188362"/>
          </a:xfrm>
        </p:grpSpPr>
        <p:pic>
          <p:nvPicPr>
            <p:cNvPr id="78" name="Picture 4">
              <a:extLst>
                <a:ext uri="{FF2B5EF4-FFF2-40B4-BE49-F238E27FC236}">
                  <a16:creationId xmlns:a16="http://schemas.microsoft.com/office/drawing/2014/main" id="{FC388A71-95D5-4B17-9A12-8F78E1077E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 t="2583" b="14986"/>
            <a:stretch/>
          </p:blipFill>
          <p:spPr bwMode="auto">
            <a:xfrm>
              <a:off x="711464" y="579862"/>
              <a:ext cx="2898498" cy="11883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7E3DAC9B-ACB0-447D-BE54-38E1618655B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0" name="Picture 2">
            <a:extLst>
              <a:ext uri="{FF2B5EF4-FFF2-40B4-BE49-F238E27FC236}">
                <a16:creationId xmlns:a16="http://schemas.microsoft.com/office/drawing/2014/main" id="{1B12B047-8A2A-48E7-ADB3-F8D2F97D67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 t="23444" r="966" b="10598"/>
          <a:stretch/>
        </p:blipFill>
        <p:spPr bwMode="auto">
          <a:xfrm>
            <a:off x="3379776" y="4137912"/>
            <a:ext cx="2884666" cy="95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D0D1F0EE-970D-41A7-9FBB-4146880E9973}"/>
              </a:ext>
            </a:extLst>
          </p:cNvPr>
          <p:cNvGrpSpPr/>
          <p:nvPr/>
        </p:nvGrpSpPr>
        <p:grpSpPr>
          <a:xfrm>
            <a:off x="3364418" y="4202341"/>
            <a:ext cx="2898498" cy="1009555"/>
            <a:chOff x="659427" y="520487"/>
            <a:chExt cx="2898498" cy="1009555"/>
          </a:xfrm>
        </p:grpSpPr>
        <p:pic>
          <p:nvPicPr>
            <p:cNvPr id="82" name="Picture 4">
              <a:extLst>
                <a:ext uri="{FF2B5EF4-FFF2-40B4-BE49-F238E27FC236}">
                  <a16:creationId xmlns:a16="http://schemas.microsoft.com/office/drawing/2014/main" id="{7ADC1EB2-3EC7-425C-8C93-FA8EFCE60A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rcRect t="9758" b="20215"/>
            <a:stretch/>
          </p:blipFill>
          <p:spPr bwMode="auto">
            <a:xfrm>
              <a:off x="659427" y="520487"/>
              <a:ext cx="2898498" cy="10095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4402F1F9-FA57-4091-B871-14C2594CAD8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4" name="Picture 2">
            <a:extLst>
              <a:ext uri="{FF2B5EF4-FFF2-40B4-BE49-F238E27FC236}">
                <a16:creationId xmlns:a16="http://schemas.microsoft.com/office/drawing/2014/main" id="{BD54F6E5-2D80-4825-9541-D32A13C07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 t="16822" b="8793"/>
          <a:stretch/>
        </p:blipFill>
        <p:spPr bwMode="auto">
          <a:xfrm>
            <a:off x="3363284" y="4970416"/>
            <a:ext cx="2912789" cy="108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D7C3519F-FAF7-435E-B535-11EE4CC05E9E}"/>
              </a:ext>
            </a:extLst>
          </p:cNvPr>
          <p:cNvGrpSpPr/>
          <p:nvPr/>
        </p:nvGrpSpPr>
        <p:grpSpPr>
          <a:xfrm>
            <a:off x="3397935" y="5066033"/>
            <a:ext cx="2898498" cy="1009555"/>
            <a:chOff x="725755" y="653538"/>
            <a:chExt cx="2898498" cy="1009555"/>
          </a:xfrm>
        </p:grpSpPr>
        <p:pic>
          <p:nvPicPr>
            <p:cNvPr id="86" name="Picture 4">
              <a:extLst>
                <a:ext uri="{FF2B5EF4-FFF2-40B4-BE49-F238E27FC236}">
                  <a16:creationId xmlns:a16="http://schemas.microsoft.com/office/drawing/2014/main" id="{5A404DB9-FCC7-427E-9D0E-3C5B1EFBA5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rcRect l="493" t="7694" r="-493" b="22278"/>
            <a:stretch/>
          </p:blipFill>
          <p:spPr bwMode="auto">
            <a:xfrm>
              <a:off x="725755" y="653538"/>
              <a:ext cx="2898498" cy="10095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5667B0D5-44C3-4563-BD31-AF2E111F6E0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8" name="Picture 2">
            <a:extLst>
              <a:ext uri="{FF2B5EF4-FFF2-40B4-BE49-F238E27FC236}">
                <a16:creationId xmlns:a16="http://schemas.microsoft.com/office/drawing/2014/main" id="{B1047366-5FE8-462E-A394-EB789B92A4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 t="17170" b="5525"/>
          <a:stretch/>
        </p:blipFill>
        <p:spPr bwMode="auto">
          <a:xfrm>
            <a:off x="6276789" y="333231"/>
            <a:ext cx="2912789" cy="113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B65ACB62-64CB-40AA-978E-3ABE05597ADF}"/>
              </a:ext>
            </a:extLst>
          </p:cNvPr>
          <p:cNvGrpSpPr/>
          <p:nvPr/>
        </p:nvGrpSpPr>
        <p:grpSpPr>
          <a:xfrm>
            <a:off x="6286759" y="487388"/>
            <a:ext cx="2898498" cy="1080490"/>
            <a:chOff x="689175" y="680052"/>
            <a:chExt cx="2898498" cy="1080490"/>
          </a:xfrm>
        </p:grpSpPr>
        <p:pic>
          <p:nvPicPr>
            <p:cNvPr id="90" name="Picture 4">
              <a:extLst>
                <a:ext uri="{FF2B5EF4-FFF2-40B4-BE49-F238E27FC236}">
                  <a16:creationId xmlns:a16="http://schemas.microsoft.com/office/drawing/2014/main" id="{9A29F142-B958-4E18-8F0C-D99DA86F23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rcRect t="10590" b="15445"/>
            <a:stretch/>
          </p:blipFill>
          <p:spPr bwMode="auto">
            <a:xfrm>
              <a:off x="689175" y="680052"/>
              <a:ext cx="2898498" cy="10804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EDE8EE7F-9CD2-4CBF-97FE-A145786A36F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6" name="Picture 2">
            <a:extLst>
              <a:ext uri="{FF2B5EF4-FFF2-40B4-BE49-F238E27FC236}">
                <a16:creationId xmlns:a16="http://schemas.microsoft.com/office/drawing/2014/main" id="{4100E2EF-B9B2-4FF4-8BBC-90A8BF567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rcRect t="11348" b="11348"/>
          <a:stretch/>
        </p:blipFill>
        <p:spPr bwMode="auto">
          <a:xfrm>
            <a:off x="6275308" y="1191033"/>
            <a:ext cx="2912789" cy="113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D876B99E-F9CC-4CE3-9DBB-AF6B38DC8BDD}"/>
              </a:ext>
            </a:extLst>
          </p:cNvPr>
          <p:cNvGrpSpPr/>
          <p:nvPr/>
        </p:nvGrpSpPr>
        <p:grpSpPr>
          <a:xfrm>
            <a:off x="6278395" y="1446712"/>
            <a:ext cx="2898498" cy="1080490"/>
            <a:chOff x="689175" y="680052"/>
            <a:chExt cx="2898498" cy="1080490"/>
          </a:xfrm>
        </p:grpSpPr>
        <p:pic>
          <p:nvPicPr>
            <p:cNvPr id="98" name="Picture 4">
              <a:extLst>
                <a:ext uri="{FF2B5EF4-FFF2-40B4-BE49-F238E27FC236}">
                  <a16:creationId xmlns:a16="http://schemas.microsoft.com/office/drawing/2014/main" id="{C196FC6C-B0AB-497F-9BC2-7B4FBDE699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rcRect t="13017" b="13017"/>
            <a:stretch/>
          </p:blipFill>
          <p:spPr bwMode="auto">
            <a:xfrm>
              <a:off x="689175" y="680052"/>
              <a:ext cx="2898498" cy="10804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CD3643AF-4442-4251-9F4B-DCEDD41BDB5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0" name="Picture 2">
            <a:extLst>
              <a:ext uri="{FF2B5EF4-FFF2-40B4-BE49-F238E27FC236}">
                <a16:creationId xmlns:a16="http://schemas.microsoft.com/office/drawing/2014/main" id="{E2173A98-09A1-4552-AD94-F217FEDC2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rcRect t="11348" b="11348"/>
          <a:stretch/>
        </p:blipFill>
        <p:spPr bwMode="auto">
          <a:xfrm>
            <a:off x="6277174" y="2096487"/>
            <a:ext cx="2912789" cy="113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139D7A21-CF86-46DD-8C74-F980BE3D85F6}"/>
              </a:ext>
            </a:extLst>
          </p:cNvPr>
          <p:cNvGrpSpPr/>
          <p:nvPr/>
        </p:nvGrpSpPr>
        <p:grpSpPr>
          <a:xfrm>
            <a:off x="6305924" y="2365392"/>
            <a:ext cx="2898498" cy="1080490"/>
            <a:chOff x="689175" y="680052"/>
            <a:chExt cx="2898498" cy="1080490"/>
          </a:xfrm>
        </p:grpSpPr>
        <p:pic>
          <p:nvPicPr>
            <p:cNvPr id="102" name="Picture 4">
              <a:extLst>
                <a:ext uri="{FF2B5EF4-FFF2-40B4-BE49-F238E27FC236}">
                  <a16:creationId xmlns:a16="http://schemas.microsoft.com/office/drawing/2014/main" id="{B20A6CF5-3095-4A12-9E28-92F562E0CA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rcRect t="13017" b="13017"/>
            <a:stretch/>
          </p:blipFill>
          <p:spPr bwMode="auto">
            <a:xfrm>
              <a:off x="689175" y="680052"/>
              <a:ext cx="2898498" cy="10804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1EDDDF1D-73A6-4B03-BCBD-DC4161BAEF9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4" name="Picture 2">
            <a:extLst>
              <a:ext uri="{FF2B5EF4-FFF2-40B4-BE49-F238E27FC236}">
                <a16:creationId xmlns:a16="http://schemas.microsoft.com/office/drawing/2014/main" id="{2AB43D5A-279A-4E40-8E18-50D488C2C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rcRect t="11348" b="11348"/>
          <a:stretch/>
        </p:blipFill>
        <p:spPr bwMode="auto">
          <a:xfrm>
            <a:off x="6248633" y="3021036"/>
            <a:ext cx="2912789" cy="113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820B8079-9516-41A1-823E-AF616536CF85}"/>
              </a:ext>
            </a:extLst>
          </p:cNvPr>
          <p:cNvGrpSpPr/>
          <p:nvPr/>
        </p:nvGrpSpPr>
        <p:grpSpPr>
          <a:xfrm>
            <a:off x="6258899" y="3289720"/>
            <a:ext cx="2898497" cy="1080490"/>
            <a:chOff x="-2241903" y="636056"/>
            <a:chExt cx="2898498" cy="1080490"/>
          </a:xfrm>
        </p:grpSpPr>
        <p:pic>
          <p:nvPicPr>
            <p:cNvPr id="106" name="Picture 4">
              <a:extLst>
                <a:ext uri="{FF2B5EF4-FFF2-40B4-BE49-F238E27FC236}">
                  <a16:creationId xmlns:a16="http://schemas.microsoft.com/office/drawing/2014/main" id="{FA0CB0EF-4600-4DB3-A092-77A98A8A8C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0"/>
                </a:ext>
              </a:extLst>
            </a:blip>
            <a:srcRect t="13017" b="13017"/>
            <a:stretch/>
          </p:blipFill>
          <p:spPr bwMode="auto">
            <a:xfrm>
              <a:off x="-2241903" y="636056"/>
              <a:ext cx="2898498" cy="10804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9D16E59F-445D-41EF-B085-3A4FF2A9E7D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92564" y="911757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8" name="Picture 2">
            <a:extLst>
              <a:ext uri="{FF2B5EF4-FFF2-40B4-BE49-F238E27FC236}">
                <a16:creationId xmlns:a16="http://schemas.microsoft.com/office/drawing/2014/main" id="{806B1EA1-B9B6-4ABC-B69D-C7901A480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2"/>
              </a:ext>
            </a:extLst>
          </a:blip>
          <a:srcRect t="11348" b="11348"/>
          <a:stretch/>
        </p:blipFill>
        <p:spPr bwMode="auto">
          <a:xfrm>
            <a:off x="6230202" y="3967077"/>
            <a:ext cx="2912789" cy="113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7CC24405-1F6E-43F2-AA5E-2BD45B7F6AF9}"/>
              </a:ext>
            </a:extLst>
          </p:cNvPr>
          <p:cNvGrpSpPr/>
          <p:nvPr/>
        </p:nvGrpSpPr>
        <p:grpSpPr>
          <a:xfrm>
            <a:off x="6235417" y="4201269"/>
            <a:ext cx="2898498" cy="1080490"/>
            <a:chOff x="689175" y="680052"/>
            <a:chExt cx="2898498" cy="1080490"/>
          </a:xfrm>
        </p:grpSpPr>
        <p:pic>
          <p:nvPicPr>
            <p:cNvPr id="110" name="Picture 4">
              <a:extLst>
                <a:ext uri="{FF2B5EF4-FFF2-40B4-BE49-F238E27FC236}">
                  <a16:creationId xmlns:a16="http://schemas.microsoft.com/office/drawing/2014/main" id="{EA2845D1-C828-465D-8DBF-9574744D36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4"/>
                </a:ext>
              </a:extLst>
            </a:blip>
            <a:srcRect t="13017" b="13017"/>
            <a:stretch/>
          </p:blipFill>
          <p:spPr bwMode="auto">
            <a:xfrm>
              <a:off x="689175" y="680052"/>
              <a:ext cx="2898498" cy="10804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1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6E714B88-94A4-4E35-8731-B09BBAC8042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" name="Picture 2">
            <a:extLst>
              <a:ext uri="{FF2B5EF4-FFF2-40B4-BE49-F238E27FC236}">
                <a16:creationId xmlns:a16="http://schemas.microsoft.com/office/drawing/2014/main" id="{7BBBDF07-7615-44B4-9AE5-AF3D6EFD60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6"/>
              </a:ext>
            </a:extLst>
          </a:blip>
          <a:srcRect t="21799" b="11348"/>
          <a:stretch/>
        </p:blipFill>
        <p:spPr bwMode="auto">
          <a:xfrm>
            <a:off x="6231729" y="5012357"/>
            <a:ext cx="2912789" cy="98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56AF1703-D32F-4A72-A5B0-B519FC828E54}"/>
              </a:ext>
            </a:extLst>
          </p:cNvPr>
          <p:cNvGrpSpPr/>
          <p:nvPr/>
        </p:nvGrpSpPr>
        <p:grpSpPr>
          <a:xfrm>
            <a:off x="6251975" y="5065654"/>
            <a:ext cx="2898498" cy="1143523"/>
            <a:chOff x="940186" y="659435"/>
            <a:chExt cx="2898498" cy="1143523"/>
          </a:xfrm>
        </p:grpSpPr>
        <p:pic>
          <p:nvPicPr>
            <p:cNvPr id="114" name="Picture 4">
              <a:extLst>
                <a:ext uri="{FF2B5EF4-FFF2-40B4-BE49-F238E27FC236}">
                  <a16:creationId xmlns:a16="http://schemas.microsoft.com/office/drawing/2014/main" id="{A942AAAA-4906-4DE3-91F3-8A9C5D8904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8"/>
                </a:ext>
              </a:extLst>
            </a:blip>
            <a:srcRect t="8702" b="13017"/>
            <a:stretch/>
          </p:blipFill>
          <p:spPr bwMode="auto">
            <a:xfrm>
              <a:off x="940186" y="659435"/>
              <a:ext cx="2898498" cy="11435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9C8C5640-C7CF-44D1-B8D6-248252A92E5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3" name="Picture 2">
            <a:extLst>
              <a:ext uri="{FF2B5EF4-FFF2-40B4-BE49-F238E27FC236}">
                <a16:creationId xmlns:a16="http://schemas.microsoft.com/office/drawing/2014/main" id="{7A9C1C5D-541D-45D7-AFA5-FBE2488A5F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0"/>
              </a:ext>
            </a:extLst>
          </a:blip>
          <a:srcRect l="5072" t="21981" r="5410" b="10887"/>
          <a:stretch/>
        </p:blipFill>
        <p:spPr bwMode="auto">
          <a:xfrm>
            <a:off x="396930" y="1344509"/>
            <a:ext cx="2978367" cy="99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D219A960-5C60-486F-8A35-663911257487}"/>
              </a:ext>
            </a:extLst>
          </p:cNvPr>
          <p:cNvGrpSpPr/>
          <p:nvPr/>
        </p:nvGrpSpPr>
        <p:grpSpPr>
          <a:xfrm>
            <a:off x="501558" y="1414152"/>
            <a:ext cx="2894065" cy="952869"/>
            <a:chOff x="267077" y="1486051"/>
            <a:chExt cx="766946" cy="257312"/>
          </a:xfrm>
        </p:grpSpPr>
        <p:pic>
          <p:nvPicPr>
            <p:cNvPr id="135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405A7FC8-852B-44EB-9F06-5E22A2502F7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472" y="1527445"/>
              <a:ext cx="167769" cy="16776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" name="Picture 4">
              <a:extLst>
                <a:ext uri="{FF2B5EF4-FFF2-40B4-BE49-F238E27FC236}">
                  <a16:creationId xmlns:a16="http://schemas.microsoft.com/office/drawing/2014/main" id="{9A3703BC-6E73-421E-955E-A702732C43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2"/>
                </a:ext>
              </a:extLst>
            </a:blip>
            <a:srcRect l="5105" t="9816" r="4908" b="24379"/>
            <a:stretch/>
          </p:blipFill>
          <p:spPr bwMode="auto">
            <a:xfrm>
              <a:off x="267077" y="1486051"/>
              <a:ext cx="766946" cy="2573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7" name="Picture 2">
            <a:extLst>
              <a:ext uri="{FF2B5EF4-FFF2-40B4-BE49-F238E27FC236}">
                <a16:creationId xmlns:a16="http://schemas.microsoft.com/office/drawing/2014/main" id="{1771CF00-EBC0-462B-A5B7-0C8C4EABB8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4"/>
              </a:ext>
            </a:extLst>
          </a:blip>
          <a:srcRect l="5751" t="22002" r="4398" b="4286"/>
          <a:stretch/>
        </p:blipFill>
        <p:spPr bwMode="auto">
          <a:xfrm>
            <a:off x="392207" y="2259108"/>
            <a:ext cx="2987569" cy="112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C5844F62-E814-49A2-AB67-1D2B927E07A9}"/>
              </a:ext>
            </a:extLst>
          </p:cNvPr>
          <p:cNvGrpSpPr/>
          <p:nvPr/>
        </p:nvGrpSpPr>
        <p:grpSpPr>
          <a:xfrm>
            <a:off x="437408" y="2263269"/>
            <a:ext cx="3003293" cy="1157695"/>
            <a:chOff x="2367392" y="1185932"/>
            <a:chExt cx="795892" cy="312623"/>
          </a:xfrm>
        </p:grpSpPr>
        <p:pic>
          <p:nvPicPr>
            <p:cNvPr id="139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EE5767C0-F594-40E9-9100-E5E4E692D3C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9642" y="1217377"/>
              <a:ext cx="167769" cy="16776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0" name="Picture 4">
              <a:extLst>
                <a:ext uri="{FF2B5EF4-FFF2-40B4-BE49-F238E27FC236}">
                  <a16:creationId xmlns:a16="http://schemas.microsoft.com/office/drawing/2014/main" id="{4B6F8058-D8EF-46F0-9452-D79D7C0360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6"/>
                </a:ext>
              </a:extLst>
            </a:blip>
            <a:srcRect l="2354" t="5062" r="2459" b="15182"/>
            <a:stretch/>
          </p:blipFill>
          <p:spPr bwMode="auto">
            <a:xfrm>
              <a:off x="2367392" y="1185932"/>
              <a:ext cx="795892" cy="3126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1" name="Picture 2">
            <a:extLst>
              <a:ext uri="{FF2B5EF4-FFF2-40B4-BE49-F238E27FC236}">
                <a16:creationId xmlns:a16="http://schemas.microsoft.com/office/drawing/2014/main" id="{4662E2F2-7592-4623-B9FF-238F08FF0D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8"/>
              </a:ext>
            </a:extLst>
          </a:blip>
          <a:srcRect l="5469" t="19435" r="5785" b="13462"/>
          <a:stretch/>
        </p:blipFill>
        <p:spPr bwMode="auto">
          <a:xfrm>
            <a:off x="358431" y="3199090"/>
            <a:ext cx="3052781" cy="101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68D51C91-A31A-421E-9D0D-C60FAF3F7F0D}"/>
              </a:ext>
            </a:extLst>
          </p:cNvPr>
          <p:cNvGrpSpPr/>
          <p:nvPr/>
        </p:nvGrpSpPr>
        <p:grpSpPr>
          <a:xfrm>
            <a:off x="467719" y="3166006"/>
            <a:ext cx="2933721" cy="1114693"/>
            <a:chOff x="2380659" y="1161924"/>
            <a:chExt cx="777455" cy="301011"/>
          </a:xfrm>
        </p:grpSpPr>
        <p:pic>
          <p:nvPicPr>
            <p:cNvPr id="143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3E20212D-2776-40F6-AA6E-63BFB3C2971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9642" y="1217377"/>
              <a:ext cx="167769" cy="16776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" name="Picture 4">
              <a:extLst>
                <a:ext uri="{FF2B5EF4-FFF2-40B4-BE49-F238E27FC236}">
                  <a16:creationId xmlns:a16="http://schemas.microsoft.com/office/drawing/2014/main" id="{76F5A80D-1E8B-4358-9E1D-01E13E42EA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0"/>
                </a:ext>
              </a:extLst>
            </a:blip>
            <a:srcRect l="5384" t="4157" r="5330" b="18709"/>
            <a:stretch/>
          </p:blipFill>
          <p:spPr bwMode="auto">
            <a:xfrm>
              <a:off x="2380659" y="1161924"/>
              <a:ext cx="777455" cy="3010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5" name="Picture 2">
            <a:extLst>
              <a:ext uri="{FF2B5EF4-FFF2-40B4-BE49-F238E27FC236}">
                <a16:creationId xmlns:a16="http://schemas.microsoft.com/office/drawing/2014/main" id="{3FDE762C-E316-4FC5-8675-972633EBF9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2"/>
              </a:ext>
            </a:extLst>
          </a:blip>
          <a:srcRect l="8775" t="22296" r="9522" b="11245"/>
          <a:stretch/>
        </p:blipFill>
        <p:spPr bwMode="auto">
          <a:xfrm>
            <a:off x="379895" y="4158355"/>
            <a:ext cx="3031317" cy="102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8DF2EF7E-243E-4BAF-A527-DECA2D93A842}"/>
              </a:ext>
            </a:extLst>
          </p:cNvPr>
          <p:cNvGrpSpPr/>
          <p:nvPr/>
        </p:nvGrpSpPr>
        <p:grpSpPr>
          <a:xfrm>
            <a:off x="485821" y="4187196"/>
            <a:ext cx="2879604" cy="906980"/>
            <a:chOff x="2396508" y="1194987"/>
            <a:chExt cx="649558" cy="206596"/>
          </a:xfrm>
        </p:grpSpPr>
        <p:pic>
          <p:nvPicPr>
            <p:cNvPr id="147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8B8431B1-9210-42EF-9123-DC14A5D1B8E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9642" y="1217377"/>
              <a:ext cx="167769" cy="16776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8" name="Picture 4">
              <a:extLst>
                <a:ext uri="{FF2B5EF4-FFF2-40B4-BE49-F238E27FC236}">
                  <a16:creationId xmlns:a16="http://schemas.microsoft.com/office/drawing/2014/main" id="{5A2061CF-BFF0-49E2-B349-0E5F4EB55B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4"/>
                </a:ext>
              </a:extLst>
            </a:blip>
            <a:srcRect l="7442" t="11304" r="9321" b="25932"/>
            <a:stretch/>
          </p:blipFill>
          <p:spPr bwMode="auto">
            <a:xfrm>
              <a:off x="2396508" y="1194987"/>
              <a:ext cx="649558" cy="2065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9" name="Picture 2">
            <a:extLst>
              <a:ext uri="{FF2B5EF4-FFF2-40B4-BE49-F238E27FC236}">
                <a16:creationId xmlns:a16="http://schemas.microsoft.com/office/drawing/2014/main" id="{61644461-D583-4E3F-950A-3275B50318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6"/>
              </a:ext>
            </a:extLst>
          </a:blip>
          <a:srcRect l="3413" t="20842" r="3011" b="8095"/>
          <a:stretch/>
        </p:blipFill>
        <p:spPr bwMode="auto">
          <a:xfrm>
            <a:off x="377583" y="5090013"/>
            <a:ext cx="3052781" cy="100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FBEB916B-EC1B-45FE-821B-4D9DC464C6B9}"/>
              </a:ext>
            </a:extLst>
          </p:cNvPr>
          <p:cNvGrpSpPr/>
          <p:nvPr/>
        </p:nvGrpSpPr>
        <p:grpSpPr>
          <a:xfrm>
            <a:off x="373582" y="5000545"/>
            <a:ext cx="3128792" cy="1143523"/>
            <a:chOff x="2326312" y="1175228"/>
            <a:chExt cx="829150" cy="308796"/>
          </a:xfrm>
        </p:grpSpPr>
        <p:pic>
          <p:nvPicPr>
            <p:cNvPr id="151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BE0EF151-BECB-41D5-884D-581499D306C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9642" y="1217377"/>
              <a:ext cx="167769" cy="16776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2" name="Picture 4">
              <a:extLst>
                <a:ext uri="{FF2B5EF4-FFF2-40B4-BE49-F238E27FC236}">
                  <a16:creationId xmlns:a16="http://schemas.microsoft.com/office/drawing/2014/main" id="{4D546C21-A93D-4035-A5A8-5629517B54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8"/>
                </a:ext>
              </a:extLst>
            </a:blip>
            <a:srcRect t="10566" b="10566"/>
            <a:stretch/>
          </p:blipFill>
          <p:spPr bwMode="auto">
            <a:xfrm>
              <a:off x="2326312" y="1175228"/>
              <a:ext cx="829150" cy="3087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7" name="Скругленный прямоугольник 52">
            <a:extLst>
              <a:ext uri="{FF2B5EF4-FFF2-40B4-BE49-F238E27FC236}">
                <a16:creationId xmlns:a16="http://schemas.microsoft.com/office/drawing/2014/main" id="{AFEC1BE5-8A8F-40D5-AE1A-85AF10976B7E}"/>
              </a:ext>
            </a:extLst>
          </p:cNvPr>
          <p:cNvSpPr/>
          <p:nvPr/>
        </p:nvSpPr>
        <p:spPr>
          <a:xfrm>
            <a:off x="2387067" y="846201"/>
            <a:ext cx="4653963" cy="4260993"/>
          </a:xfrm>
          <a:prstGeom prst="roundRect">
            <a:avLst/>
          </a:prstGeom>
          <a:blipFill>
            <a:blip r:embed="rId7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195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3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3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3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3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3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3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5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3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500"/>
                            </p:stCondLst>
                            <p:childTnLst>
                              <p:par>
                                <p:cTn id="1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3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3500"/>
                            </p:stCondLst>
                            <p:childTnLst>
                              <p:par>
                                <p:cTn id="1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3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3500"/>
                            </p:stCondLst>
                            <p:childTnLst>
                              <p:par>
                                <p:cTn id="1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3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3500"/>
                            </p:stCondLst>
                            <p:childTnLst>
                              <p:par>
                                <p:cTn id="2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3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3500"/>
                            </p:stCondLst>
                            <p:childTnLst>
                              <p:par>
                                <p:cTn id="2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3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3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3500"/>
                            </p:stCondLst>
                            <p:childTnLst>
                              <p:par>
                                <p:cTn id="2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3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3500"/>
                            </p:stCondLst>
                            <p:childTnLst>
                              <p:par>
                                <p:cTn id="2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3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3500"/>
                            </p:stCondLst>
                            <p:childTnLst>
                              <p:par>
                                <p:cTn id="3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3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3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3500"/>
                            </p:stCondLst>
                            <p:childTnLst>
                              <p:par>
                                <p:cTn id="3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2940907-CB13-4C86-8D3F-C63DF460D83C}"/>
</file>

<file path=customXml/itemProps2.xml><?xml version="1.0" encoding="utf-8"?>
<ds:datastoreItem xmlns:ds="http://schemas.openxmlformats.org/officeDocument/2006/customXml" ds:itemID="{37046622-9870-4140-833E-BF20A83A98EA}"/>
</file>

<file path=customXml/itemProps3.xml><?xml version="1.0" encoding="utf-8"?>
<ds:datastoreItem xmlns:ds="http://schemas.openxmlformats.org/officeDocument/2006/customXml" ds:itemID="{7E8801CF-D117-4A26-98BC-ED9ACA9FBD68}"/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21</cp:revision>
  <dcterms:created xsi:type="dcterms:W3CDTF">2026-01-13T11:29:34Z</dcterms:created>
  <dcterms:modified xsi:type="dcterms:W3CDTF">2026-01-15T14:06:58Z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