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1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7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8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3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8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5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1829-1CD0-4445-AB16-5E9891E34138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3A42-9052-4D37-9B39-C9F76E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02815" y="259132"/>
            <a:ext cx="8317523" cy="6233746"/>
            <a:chOff x="840718" y="384104"/>
            <a:chExt cx="8317523" cy="623374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40718" y="384104"/>
              <a:ext cx="8317523" cy="6233746"/>
            </a:xfrm>
            <a:prstGeom prst="roundRect">
              <a:avLst>
                <a:gd name="adj" fmla="val 866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  <a:p>
              <a:endParaRPr lang="ru-RU" dirty="0" smtClean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ила-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 старому дубовому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білка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Вона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найшвидшою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найпухнастішою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своєму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але мала одну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особливість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 просто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збирала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запаси на зиму, вона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вірила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кожен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зберігає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якусь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таємницю.Одного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разу, коли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осінь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розфарбувала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ліс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золоті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багряні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кольори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вирушила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найстарішого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дерева — Великого Дуба. Говорили,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коріння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сягає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самого центру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землі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гілки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стосуються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хмар.Там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густій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​​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вона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знайшла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незвичайний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більший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інших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ідеально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гладким і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відливав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звичайним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коричневим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кольором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справжнім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смарагдовим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блиском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.«Ого! — подумала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—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Цей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точно не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просто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з'їсти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У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ньому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иве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особлива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магія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».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2" b="6493"/>
            <a:stretch/>
          </p:blipFill>
          <p:spPr>
            <a:xfrm>
              <a:off x="2241529" y="545953"/>
              <a:ext cx="2387349" cy="2417884"/>
            </a:xfrm>
            <a:prstGeom prst="roundRect">
              <a:avLst>
                <a:gd name="adj" fmla="val 564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879231" y="3059724"/>
              <a:ext cx="8220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22" b="5512"/>
            <a:stretch/>
          </p:blipFill>
          <p:spPr>
            <a:xfrm>
              <a:off x="5575747" y="544724"/>
              <a:ext cx="2362200" cy="2405723"/>
            </a:xfrm>
            <a:prstGeom prst="roundRect">
              <a:avLst>
                <a:gd name="adj" fmla="val 541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Группа 14"/>
          <p:cNvGrpSpPr/>
          <p:nvPr/>
        </p:nvGrpSpPr>
        <p:grpSpPr>
          <a:xfrm>
            <a:off x="894375" y="242622"/>
            <a:ext cx="8441669" cy="6303399"/>
            <a:chOff x="930395" y="292664"/>
            <a:chExt cx="8441669" cy="630339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30395" y="292664"/>
              <a:ext cx="8441669" cy="6303399"/>
              <a:chOff x="658368" y="361170"/>
              <a:chExt cx="8441669" cy="6303399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58368" y="361170"/>
                <a:ext cx="8441669" cy="6303399"/>
              </a:xfrm>
              <a:prstGeom prst="roundRect">
                <a:avLst>
                  <a:gd name="adj" fmla="val 86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/>
                  <a:t>Жила-била в старом дубовом лесу белка по имени </a:t>
                </a:r>
                <a:r>
                  <a:rPr lang="ru-RU" b="1" dirty="0"/>
                  <a:t>Искорка</a:t>
                </a:r>
                <a:r>
                  <a:rPr lang="ru-RU" dirty="0"/>
  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  </a:r>
              </a:p>
              <a:p>
                <a:r>
                  <a:rPr lang="ru-RU" b="1" dirty="0"/>
                  <a:t>Находка под Великим Дубом</a:t>
                </a:r>
                <a:endParaRPr lang="ru-RU" dirty="0"/>
              </a:p>
              <a:p>
                <a:r>
                  <a:rPr lang="ru-RU" dirty="0"/>
                  <a:t>Однажды, когда осень уже раскрасила лес в золотые и багряные цвета, Искорка отправилась к самому старому дереву — </a:t>
                </a:r>
                <a:r>
                  <a:rPr lang="ru-RU" b="1" dirty="0"/>
                  <a:t>Великому Дубу</a:t>
                </a:r>
                <a:r>
                  <a:rPr lang="ru-RU" dirty="0"/>
                  <a:t>. Говорили, что его корни уходят в самый центр земли, а ветви касаются облаков.</a:t>
                </a:r>
              </a:p>
              <a:p>
                <a:r>
                  <a:rPr lang="ru-RU" dirty="0"/>
  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  </a:r>
              </a:p>
              <a:p>
                <a:r>
                  <a:rPr lang="ru-RU" dirty="0"/>
                  <a:t>«Ого! — подумала Искорка. — Этот точно нельзя просто съесть. В нём живёт особенная магия».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2930" y="3160218"/>
                <a:ext cx="8207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80" t="5258" r="6325" b="7692"/>
              <a:stretch/>
            </p:blipFill>
            <p:spPr>
              <a:xfrm>
                <a:off x="5138442" y="497226"/>
                <a:ext cx="2804722" cy="2813008"/>
              </a:xfrm>
              <a:prstGeom prst="roundRect">
                <a:avLst>
                  <a:gd name="adj" fmla="val 14599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9" r="11838" b="5256"/>
              <a:stretch/>
            </p:blipFill>
            <p:spPr>
              <a:xfrm>
                <a:off x="1841661" y="523701"/>
                <a:ext cx="2796010" cy="2786533"/>
              </a:xfrm>
              <a:prstGeom prst="roundRect">
                <a:avLst>
                  <a:gd name="adj" fmla="val 12880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977883" y="3337616"/>
              <a:ext cx="825210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принесла 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своє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дупло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поклала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вільне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місце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Увечері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коли за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вікном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завив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холодний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вітер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вона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почула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тоненький голосок: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сховала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мене в землю, руда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господиня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підскочила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несподіванки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вмієш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говорити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хотіла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зберегти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тебе,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такий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гарний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— Краса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шлунка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— не в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шкаралупі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відповів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голос. — А в тому, ким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стати. Ми, 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олуді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сплячі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велетні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просто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з'їси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мене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залишиш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дуплі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магія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зникне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Але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якщо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посадиш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мене там, де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порідшав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я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перетворюсь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твого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захисника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04844" y="252449"/>
            <a:ext cx="8488963" cy="6303399"/>
            <a:chOff x="883101" y="292664"/>
            <a:chExt cx="8488963" cy="630339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883101" y="292664"/>
              <a:ext cx="8488963" cy="6303399"/>
              <a:chOff x="508897" y="130065"/>
              <a:chExt cx="8488963" cy="6303399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08897" y="130065"/>
                <a:ext cx="8488963" cy="6303399"/>
              </a:xfrm>
              <a:prstGeom prst="roundRect">
                <a:avLst>
                  <a:gd name="adj" fmla="val 86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/>
                  <a:t>Жила-била в старом дубовом лесу белка по имени </a:t>
                </a:r>
                <a:r>
                  <a:rPr lang="ru-RU" b="1" dirty="0"/>
                  <a:t>Искорка</a:t>
                </a:r>
                <a:r>
                  <a:rPr lang="ru-RU" dirty="0"/>
  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  </a:r>
              </a:p>
              <a:p>
                <a:r>
                  <a:rPr lang="ru-RU" b="1" dirty="0"/>
                  <a:t>Находка под Великим Дубом</a:t>
                </a:r>
                <a:endParaRPr lang="ru-RU" dirty="0"/>
              </a:p>
              <a:p>
                <a:r>
                  <a:rPr lang="ru-RU" dirty="0"/>
                  <a:t>Однажды, когда осень уже раскрасила лес в золотые и багряные цвета, Искорка отправилась к самому старому дереву — </a:t>
                </a:r>
                <a:r>
                  <a:rPr lang="ru-RU" b="1" dirty="0"/>
                  <a:t>Великому Дубу</a:t>
                </a:r>
                <a:r>
                  <a:rPr lang="ru-RU" dirty="0"/>
                  <a:t>. Говорили, что его корни уходят в самый центр земли, а ветви касаются облаков.</a:t>
                </a:r>
              </a:p>
              <a:p>
                <a:r>
                  <a:rPr lang="ru-RU" dirty="0"/>
  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  </a:r>
              </a:p>
              <a:p>
                <a:r>
                  <a:rPr lang="ru-RU" dirty="0"/>
                  <a:t>«Ого! — подумала Искорка. — Этот точно нельзя просто съесть. В нём живёт особенная магия».</a:t>
                </a: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0" b="7436"/>
              <a:stretch/>
            </p:blipFill>
            <p:spPr>
              <a:xfrm>
                <a:off x="2984631" y="398253"/>
                <a:ext cx="3464168" cy="3392128"/>
              </a:xfrm>
              <a:prstGeom prst="roundRect">
                <a:avLst>
                  <a:gd name="adj" fmla="val 12789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02664" y="3790381"/>
                <a:ext cx="8230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977883" y="4249782"/>
              <a:ext cx="831505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замислилась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Зима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обіцяла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бути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суворою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ен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рахунку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Але слова «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сплячий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велетень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не давали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спокою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Весь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наступний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день вона провела,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бігаючи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обираючи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найкраще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місце.Вона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знайшла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порожню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галявину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де колись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блискавка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повалила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старі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дерева.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викопала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глибоку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ямку,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поклала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туди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смарагдовий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накрила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його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м'яким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мохом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94375" y="225482"/>
            <a:ext cx="8563825" cy="6340193"/>
            <a:chOff x="869430" y="292664"/>
            <a:chExt cx="8563825" cy="634019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69430" y="292664"/>
              <a:ext cx="8516304" cy="6340193"/>
              <a:chOff x="508897" y="130064"/>
              <a:chExt cx="8516304" cy="6340193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08897" y="130064"/>
                <a:ext cx="8516304" cy="6340193"/>
              </a:xfrm>
              <a:prstGeom prst="roundRect">
                <a:avLst>
                  <a:gd name="adj" fmla="val 86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/>
                  <a:t>Жила-била в старом дубовом лесу белка по имени </a:t>
                </a:r>
                <a:r>
                  <a:rPr lang="ru-RU" b="1" dirty="0"/>
                  <a:t>Искорка</a:t>
                </a:r>
                <a:r>
                  <a:rPr lang="ru-RU" dirty="0"/>
  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  </a:r>
              </a:p>
              <a:p>
                <a:r>
                  <a:rPr lang="ru-RU" b="1" dirty="0"/>
                  <a:t>Находка под Великим Дубом</a:t>
                </a:r>
                <a:endParaRPr lang="ru-RU" dirty="0"/>
              </a:p>
              <a:p>
                <a:r>
                  <a:rPr lang="ru-RU" dirty="0"/>
                  <a:t>Однажды, когда осень уже раскрасила лес в золотые и багряные цвета, Искорка отправилась к самому старому дереву — </a:t>
                </a:r>
                <a:r>
                  <a:rPr lang="ru-RU" b="1" dirty="0"/>
                  <a:t>Великому Дубу</a:t>
                </a:r>
                <a:r>
                  <a:rPr lang="ru-RU" dirty="0"/>
                  <a:t>. Говорили, что его корни уходят в самый центр земли, а ветви касаются облаков.</a:t>
                </a:r>
              </a:p>
              <a:p>
                <a:r>
                  <a:rPr lang="ru-RU" dirty="0"/>
  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  </a:r>
              </a:p>
              <a:p>
                <a:r>
                  <a:rPr lang="ru-RU" dirty="0"/>
                  <a:t>«Ого! — подумала Искорка. — Этот точно нельзя просто съесть. В нём живёт особенная магия».</a:t>
                </a:r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084" y="386594"/>
                <a:ext cx="2508581" cy="2508581"/>
              </a:xfrm>
              <a:prstGeom prst="roundRect">
                <a:avLst>
                  <a:gd name="adj" fmla="val 12789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63894" y="3158515"/>
                <a:ext cx="8441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73" b="6026"/>
              <a:stretch/>
            </p:blipFill>
            <p:spPr>
              <a:xfrm>
                <a:off x="3433283" y="370792"/>
                <a:ext cx="2574152" cy="2527037"/>
              </a:xfrm>
              <a:prstGeom prst="roundRect">
                <a:avLst>
                  <a:gd name="adj" fmla="val 9846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1" r="2094" b="6666"/>
              <a:stretch/>
            </p:blipFill>
            <p:spPr>
              <a:xfrm>
                <a:off x="6156065" y="353761"/>
                <a:ext cx="2614968" cy="2558732"/>
              </a:xfrm>
              <a:prstGeom prst="roundRect">
                <a:avLst>
                  <a:gd name="adj" fmla="val 1117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952558" y="3241728"/>
              <a:ext cx="848069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сталося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згодом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Взимку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часто приходила до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цієї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галявини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втоптувала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щоб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«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велетню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було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тепліше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Весною, коли стояв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із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землі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проклюнувся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міцний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зелений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паросток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Через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років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місці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поро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ньої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галявини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зашумів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молодий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дуб,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дає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дах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сотням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інших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білок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Мораль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казки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зрозуміла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ливу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річ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справ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нє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багатство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—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не те,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назбирав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для себе, а те,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посадив для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майбутнього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З того часу вона стала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називати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себе не просто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збиральницею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Охоронцем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Лісу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ен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десятий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олудь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вона не ховала в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коморі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дарувала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землі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77815" y="114914"/>
            <a:ext cx="8880072" cy="6578468"/>
            <a:chOff x="386862" y="239096"/>
            <a:chExt cx="8880072" cy="65784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86862" y="239096"/>
              <a:ext cx="8880072" cy="6578468"/>
              <a:chOff x="750630" y="239096"/>
              <a:chExt cx="8516304" cy="6578468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750630" y="239096"/>
                <a:ext cx="8516304" cy="6578468"/>
              </a:xfrm>
              <a:prstGeom prst="roundRect">
                <a:avLst>
                  <a:gd name="adj" fmla="val 866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/>
                  <a:t>Жила-била в старом дубовом лесу белка по имени </a:t>
                </a:r>
                <a:r>
                  <a:rPr lang="ru-RU" b="1" dirty="0"/>
                  <a:t>Искорка</a:t>
                </a:r>
                <a:r>
                  <a:rPr lang="ru-RU" dirty="0"/>
                  <a:t>. Она была самой быстрой и самой пушистой в своём роду, но была у неё одна особенность: Искорка не просто собирала запасы на зиму, она верила, что каждый жёлудь хранит в себе какую-то тайну.</a:t>
                </a:r>
              </a:p>
              <a:p>
                <a:r>
                  <a:rPr lang="ru-RU" b="1" dirty="0"/>
                  <a:t>Находка под Великим Дубом</a:t>
                </a:r>
                <a:endParaRPr lang="ru-RU" dirty="0"/>
              </a:p>
              <a:p>
                <a:r>
                  <a:rPr lang="ru-RU" dirty="0"/>
                  <a:t>Однажды, когда осень уже раскрасила лес в золотые и багряные цвета, Искорка отправилась к самому старому дереву — </a:t>
                </a:r>
                <a:r>
                  <a:rPr lang="ru-RU" b="1" dirty="0"/>
                  <a:t>Великому Дубу</a:t>
                </a:r>
                <a:r>
                  <a:rPr lang="ru-RU" dirty="0"/>
                  <a:t>. Говорили, что его корни уходят в самый центр земли, а ветви касаются облаков.</a:t>
                </a:r>
              </a:p>
              <a:p>
                <a:r>
                  <a:rPr lang="ru-RU" dirty="0"/>
                  <a:t>Там, в густой траве, она нашла необычный жёлудь. Он был крупнее остальных, идеально гладким и отливал не обычным коричневым цветом, а настоящим изумрудным блеском.</a:t>
                </a:r>
              </a:p>
              <a:p>
                <a:r>
                  <a:rPr lang="ru-RU" dirty="0"/>
                  <a:t>«Ого! — подумала Искорка. — Этот точно нельзя просто съесть. В нём живёт особенная магия».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78712" y="3515204"/>
                <a:ext cx="836532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Запитання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до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казки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уважність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перевіримо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запам'яталося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 звали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головну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героїню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дали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таке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ім'я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Чим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незвичайний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відрізнявся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решти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Іскорка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знайшла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чарівний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На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роздум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подумаємо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«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?»)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Іскорка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не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з'їла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смарагдовий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одразу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хоча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була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голодна?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Навіщо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білка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приходила на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галявину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взимку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втоптувала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сніг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Чому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наприкінці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казки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Іскорка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стала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називати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себе «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Хранителькою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Лісу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», а не просто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збиральницею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Творчі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особисті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питання</a:t>
                </a:r>
                <a:endPara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Якби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знайшов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чарівний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яке б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попросив би </a:t>
                </a:r>
                <a:r>
                  <a:rPr lang="ru-RU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його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53" b="5000"/>
            <a:stretch/>
          </p:blipFill>
          <p:spPr>
            <a:xfrm>
              <a:off x="643602" y="952470"/>
              <a:ext cx="1873045" cy="20095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" t="7436" r="6325" b="8974"/>
            <a:stretch/>
          </p:blipFill>
          <p:spPr>
            <a:xfrm>
              <a:off x="2408790" y="494011"/>
              <a:ext cx="1888592" cy="2047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" b="7821"/>
            <a:stretch/>
          </p:blipFill>
          <p:spPr>
            <a:xfrm>
              <a:off x="4268052" y="1132669"/>
              <a:ext cx="1875579" cy="19614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t="1" b="5000"/>
            <a:stretch/>
          </p:blipFill>
          <p:spPr>
            <a:xfrm>
              <a:off x="5919185" y="505042"/>
              <a:ext cx="1871669" cy="1948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" b="6282"/>
            <a:stretch/>
          </p:blipFill>
          <p:spPr>
            <a:xfrm rot="597446" flipH="1">
              <a:off x="6949427" y="2530281"/>
              <a:ext cx="2054348" cy="19960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" y="5785564"/>
            <a:ext cx="671354" cy="6094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48" y="2696104"/>
            <a:ext cx="3879344" cy="387934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92" y="4027858"/>
            <a:ext cx="2367172" cy="23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2D3ECA-1B75-450D-BD10-27D9B9C200B1}"/>
</file>

<file path=customXml/itemProps2.xml><?xml version="1.0" encoding="utf-8"?>
<ds:datastoreItem xmlns:ds="http://schemas.openxmlformats.org/officeDocument/2006/customXml" ds:itemID="{57BF52BF-8193-4728-A7BF-570C8A8EA330}"/>
</file>

<file path=customXml/itemProps3.xml><?xml version="1.0" encoding="utf-8"?>
<ds:datastoreItem xmlns:ds="http://schemas.openxmlformats.org/officeDocument/2006/customXml" ds:itemID="{525CCCF8-2D32-47A7-8BFB-E4B41D24EF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Широкоэкранный</PresentationFormat>
  <Paragraphs>50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2026-01-15T13:43:49Z</dcterms:created>
  <dcterms:modified xsi:type="dcterms:W3CDTF">2026-01-15T13:44:18Z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