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4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2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6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4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8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1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5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7910-D40F-4570-868E-E43BDF4FF3A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A9189-F2B7-487C-BA64-99CC01A36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79569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75460" y="251310"/>
            <a:ext cx="8496349" cy="6471903"/>
            <a:chOff x="658368" y="361170"/>
            <a:chExt cx="8496349" cy="6380514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58368" y="361170"/>
              <a:ext cx="8441669" cy="6380514"/>
            </a:xfrm>
            <a:prstGeom prst="roundRect">
              <a:avLst>
                <a:gd name="adj" fmla="val 866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Жила-била в старом дубовом лесу белка по имени </a:t>
              </a:r>
              <a:r>
                <a:rPr lang="ru-RU" b="1" dirty="0"/>
                <a:t>Искорка</a:t>
              </a:r>
              <a:r>
                <a:rPr lang="ru-RU" dirty="0"/>
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</a:r>
            </a:p>
            <a:p>
              <a:r>
                <a:rPr lang="ru-RU" b="1" dirty="0"/>
                <a:t>Находка под Великим Дубом</a:t>
              </a:r>
              <a:endParaRPr lang="ru-RU" dirty="0"/>
            </a:p>
            <a:p>
              <a:r>
                <a:rPr lang="ru-RU" dirty="0"/>
                <a:t>Однажды, когда осень уже раскрасила лес в золотые и багряные цвета, Искорка отправилась к самому старому дереву — </a:t>
              </a:r>
              <a:r>
                <a:rPr lang="ru-RU" b="1" dirty="0"/>
                <a:t>Великому Дубу</a:t>
              </a:r>
              <a:r>
                <a:rPr lang="ru-RU" dirty="0"/>
                <a:t>. Говорили, что его корни уходят в самый центр земли, а ветви касаются облаков.</a:t>
              </a:r>
            </a:p>
            <a:p>
              <a:r>
                <a:rPr lang="ru-RU" dirty="0"/>
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</a:r>
            </a:p>
            <a:p>
              <a:r>
                <a:rPr lang="ru-RU" dirty="0"/>
                <a:t>«Ого! — подумала Искорка. — Этот точно нельзя просто съесть. В нём живёт особенная магия».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2" b="6493"/>
            <a:stretch/>
          </p:blipFill>
          <p:spPr>
            <a:xfrm>
              <a:off x="2121252" y="552816"/>
              <a:ext cx="2387349" cy="2417884"/>
            </a:xfrm>
            <a:prstGeom prst="roundRect">
              <a:avLst>
                <a:gd name="adj" fmla="val 564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812930" y="2944774"/>
              <a:ext cx="8341787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ила-была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старом дубовом лесу белка по имени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Искорка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</a:t>
              </a:r>
              <a:r>
                <a:rPr lang="ru-RU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ёлудь хранит в себе какую-то тайну.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Одна</a:t>
              </a:r>
              <a:r>
                <a:rPr lang="ru-RU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ды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когда осень у</a:t>
              </a:r>
              <a:r>
                <a:rPr lang="ru-RU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е раскрасила лес в золотые и багряные цвета, Искорка отправилась к самому старому дереву — Великому Дубу. Говорили, что его корни уходят в самый центр земли, а ветви касаются облаков.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Там, в густой траве, она нашла необычный </a:t>
              </a:r>
              <a:r>
                <a:rPr lang="ru-RU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ёлудь. Он был крупнее остальных, идеально гладким и отливал не обычным коричневым цветом, а настоящим изумрудным блеском.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«Ого! — подумала Искорка. — Этот точно нельзя просто съесть. В нём </a:t>
              </a:r>
              <a:r>
                <a:rPr lang="ru-RU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ивёт особенная магия».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22" b="5512"/>
            <a:stretch/>
          </p:blipFill>
          <p:spPr>
            <a:xfrm>
              <a:off x="5455470" y="539051"/>
              <a:ext cx="2362200" cy="2405723"/>
            </a:xfrm>
            <a:prstGeom prst="roundRect">
              <a:avLst>
                <a:gd name="adj" fmla="val 541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2" name="Группа 11"/>
          <p:cNvGrpSpPr/>
          <p:nvPr/>
        </p:nvGrpSpPr>
        <p:grpSpPr>
          <a:xfrm>
            <a:off x="764985" y="247953"/>
            <a:ext cx="8441669" cy="6471903"/>
            <a:chOff x="658368" y="361170"/>
            <a:chExt cx="8441669" cy="630339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58368" y="361170"/>
              <a:ext cx="8441669" cy="6303399"/>
            </a:xfrm>
            <a:prstGeom prst="roundRect">
              <a:avLst>
                <a:gd name="adj" fmla="val 866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Жила-била в старом дубовом лесу белка по имени </a:t>
              </a:r>
              <a:r>
                <a:rPr lang="ru-RU" b="1" dirty="0"/>
                <a:t>Искорка</a:t>
              </a:r>
              <a:r>
                <a:rPr lang="ru-RU" dirty="0"/>
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</a:r>
            </a:p>
            <a:p>
              <a:r>
                <a:rPr lang="ru-RU" b="1" dirty="0"/>
                <a:t>Находка под Великим Дубом</a:t>
              </a:r>
              <a:endParaRPr lang="ru-RU" dirty="0"/>
            </a:p>
            <a:p>
              <a:r>
                <a:rPr lang="ru-RU" dirty="0"/>
                <a:t>Однажды, когда осень уже раскрасила лес в золотые и багряные цвета, Искорка отправилась к самому старому дереву — </a:t>
              </a:r>
              <a:r>
                <a:rPr lang="ru-RU" b="1" dirty="0"/>
                <a:t>Великому Дубу</a:t>
              </a:r>
              <a:r>
                <a:rPr lang="ru-RU" dirty="0"/>
                <a:t>. Говорили, что его корни уходят в самый центр земли, а ветви касаются облаков.</a:t>
              </a:r>
            </a:p>
            <a:p>
              <a:r>
                <a:rPr lang="ru-RU" dirty="0"/>
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</a:r>
            </a:p>
            <a:p>
              <a:r>
                <a:rPr lang="ru-RU" dirty="0"/>
                <a:t>«Ого! — подумала Искорка. — Этот точно нельзя просто съесть. В нём живёт особенная магия».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2930" y="3160218"/>
              <a:ext cx="820797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Искорка принесла 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ёлудь в своё дупло и поло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ила на самое видное место. Вечером, когда за окном завыл холодный ветер, она услышала тоненький голосок: — Почему ты не спрятала меня в землю, ры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ая хозяйка?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Белка подскочила от нео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иданности: — Ты умеешь говорить? Я хотела сохранить тебя, ты такой красивый! — Красота 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ёлудя — не в его скорлупе, — ответил голос. — А в том, кем он может стать. Мы, 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ёлуди, — это спящие великаны. Если ты просто съешь меня или оставишь в дупле, магия исчезнет. Но если ты посадишь меня там, где лес поредел, я превращусь в твоего защитника.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0" t="5258" r="6325" b="7692"/>
            <a:stretch/>
          </p:blipFill>
          <p:spPr>
            <a:xfrm>
              <a:off x="5329978" y="497226"/>
              <a:ext cx="2613186" cy="2620906"/>
            </a:xfrm>
            <a:prstGeom prst="roundRect">
              <a:avLst>
                <a:gd name="adj" fmla="val 1459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r="11838" b="5256"/>
            <a:stretch/>
          </p:blipFill>
          <p:spPr>
            <a:xfrm>
              <a:off x="1992187" y="523702"/>
              <a:ext cx="2645483" cy="2636516"/>
            </a:xfrm>
            <a:prstGeom prst="roundRect">
              <a:avLst>
                <a:gd name="adj" fmla="val 1288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Группа 16"/>
          <p:cNvGrpSpPr/>
          <p:nvPr/>
        </p:nvGrpSpPr>
        <p:grpSpPr>
          <a:xfrm>
            <a:off x="774443" y="244263"/>
            <a:ext cx="8441669" cy="6471903"/>
            <a:chOff x="508897" y="130065"/>
            <a:chExt cx="8441669" cy="647190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08897" y="130065"/>
              <a:ext cx="8441669" cy="6471903"/>
            </a:xfrm>
            <a:prstGeom prst="roundRect">
              <a:avLst>
                <a:gd name="adj" fmla="val 866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Жила-била в старом дубовом лесу белка по имени </a:t>
              </a:r>
              <a:r>
                <a:rPr lang="ru-RU" b="1" dirty="0"/>
                <a:t>Искорка</a:t>
              </a:r>
              <a:r>
                <a:rPr lang="ru-RU" dirty="0"/>
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</a:r>
            </a:p>
            <a:p>
              <a:r>
                <a:rPr lang="ru-RU" b="1" dirty="0"/>
                <a:t>Находка под Великим Дубом</a:t>
              </a:r>
              <a:endParaRPr lang="ru-RU" dirty="0"/>
            </a:p>
            <a:p>
              <a:r>
                <a:rPr lang="ru-RU" dirty="0"/>
                <a:t>Однажды, когда осень уже раскрасила лес в золотые и багряные цвета, Искорка отправилась к самому старому дереву — </a:t>
              </a:r>
              <a:r>
                <a:rPr lang="ru-RU" b="1" dirty="0"/>
                <a:t>Великому Дубу</a:t>
              </a:r>
              <a:r>
                <a:rPr lang="ru-RU" dirty="0"/>
                <a:t>. Говорили, что его корни уходят в самый центр земли, а ветви касаются облаков.</a:t>
              </a:r>
            </a:p>
            <a:p>
              <a:r>
                <a:rPr lang="ru-RU" dirty="0"/>
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</a:r>
            </a:p>
            <a:p>
              <a:r>
                <a:rPr lang="ru-RU" dirty="0"/>
                <a:t>«Ого! — подумала Искорка. — Этот точно нельзя просто съесть. В нём живёт особенная магия».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b="7436"/>
            <a:stretch/>
          </p:blipFill>
          <p:spPr>
            <a:xfrm>
              <a:off x="2985582" y="310493"/>
              <a:ext cx="3464168" cy="3392128"/>
            </a:xfrm>
            <a:prstGeom prst="roundRect">
              <a:avLst>
                <a:gd name="adj" fmla="val 1278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02664" y="3790381"/>
              <a:ext cx="823000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Искорка задумалась. Зима обещала быть суровой, и ка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дый 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ёлудь был на счету. Но слова «спящий великан» не давали ей покоя. Весь следующий день она провела, бегая по лесу и выбирая лучшее место.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Она нашла пустую поляну, где когда-то молния повалила старые деревья. Искорка вырыла глубокую ямку, уложила туда изумрудный </a:t>
              </a:r>
              <a:r>
                <a:rPr lang="ru-RU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ёлудь и накрыла его мягким мхом.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64985" y="237711"/>
            <a:ext cx="8496351" cy="6471903"/>
            <a:chOff x="508897" y="130064"/>
            <a:chExt cx="8496351" cy="647190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08897" y="130064"/>
              <a:ext cx="8441669" cy="6471903"/>
            </a:xfrm>
            <a:prstGeom prst="roundRect">
              <a:avLst>
                <a:gd name="adj" fmla="val 866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Жила-била в старом дубовом лесу белка по имени </a:t>
              </a:r>
              <a:r>
                <a:rPr lang="ru-RU" b="1" dirty="0"/>
                <a:t>Искорка</a:t>
              </a:r>
              <a:r>
                <a:rPr lang="ru-RU" dirty="0"/>
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</a:r>
            </a:p>
            <a:p>
              <a:r>
                <a:rPr lang="ru-RU" b="1" dirty="0"/>
                <a:t>Находка под Великим Дубом</a:t>
              </a:r>
              <a:endParaRPr lang="ru-RU" dirty="0"/>
            </a:p>
            <a:p>
              <a:r>
                <a:rPr lang="ru-RU" dirty="0"/>
                <a:t>Однажды, когда осень уже раскрасила лес в золотые и багряные цвета, Искорка отправилась к самому старому дереву — </a:t>
              </a:r>
              <a:r>
                <a:rPr lang="ru-RU" b="1" dirty="0"/>
                <a:t>Великому Дубу</a:t>
              </a:r>
              <a:r>
                <a:rPr lang="ru-RU" dirty="0"/>
                <a:t>. Говорили, что его корни уходят в самый центр земли, а ветви касаются облаков.</a:t>
              </a:r>
            </a:p>
            <a:p>
              <a:r>
                <a:rPr lang="ru-RU" dirty="0"/>
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</a:r>
            </a:p>
            <a:p>
              <a:r>
                <a:rPr lang="ru-RU" dirty="0"/>
                <a:t>«Ого! — подумала Искорка. — Этот точно нельзя просто съесть. В нём живёт особенная магия».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84" y="386594"/>
              <a:ext cx="2508581" cy="2508581"/>
            </a:xfrm>
            <a:prstGeom prst="roundRect">
              <a:avLst>
                <a:gd name="adj" fmla="val 1278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563894" y="3158515"/>
              <a:ext cx="844135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Что произошло потом:</a:t>
              </a:r>
            </a:p>
            <a:p>
              <a:pPr lvl="0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Зимой Искорка часто приходила к этой поляне и утаптывала снег, чтобы её «великану» было теплее.</a:t>
              </a:r>
            </a:p>
            <a:p>
              <a:pPr lvl="0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Весной, когда стаял снег, из земли проклюнулся крепкий зелёный росток.</a:t>
              </a:r>
            </a:p>
            <a:p>
              <a:pPr lvl="0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Через много лет на месте пустой поляны зашумел молодой дуб, дающий кров и еду сотням других белок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Мораль сказки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Искорка поняла ва</a:t>
              </a:r>
              <a:r>
                <a:rPr lang="ru-RU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ную вещь: настоящее богатство — это не то, что ты накопил для себя, а то, что ты посадил для будущего. С тех пор она стала называть себя не просто собирательницей, а Хранительницей Леса. Ка</a:t>
              </a:r>
              <a:r>
                <a:rPr lang="ru-RU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дый десятый </a:t>
              </a:r>
              <a:r>
                <a:rPr lang="ru-RU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ёлудь она не прятала в кладовую, а дарила земле.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73" b="6026"/>
            <a:stretch/>
          </p:blipFill>
          <p:spPr>
            <a:xfrm>
              <a:off x="3433283" y="370792"/>
              <a:ext cx="2574152" cy="2527037"/>
            </a:xfrm>
            <a:prstGeom prst="roundRect">
              <a:avLst>
                <a:gd name="adj" fmla="val 9846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" r="2094" b="6666"/>
            <a:stretch/>
          </p:blipFill>
          <p:spPr>
            <a:xfrm>
              <a:off x="6156065" y="353761"/>
              <a:ext cx="2614968" cy="2558732"/>
            </a:xfrm>
            <a:prstGeom prst="roundRect">
              <a:avLst>
                <a:gd name="adj" fmla="val 1117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5" name="Группа 24"/>
          <p:cNvGrpSpPr/>
          <p:nvPr/>
        </p:nvGrpSpPr>
        <p:grpSpPr>
          <a:xfrm>
            <a:off x="764985" y="168124"/>
            <a:ext cx="8880072" cy="6578468"/>
            <a:chOff x="386862" y="239096"/>
            <a:chExt cx="8880072" cy="657846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86862" y="239096"/>
              <a:ext cx="8880072" cy="6578468"/>
              <a:chOff x="750630" y="239096"/>
              <a:chExt cx="8516304" cy="6578468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750630" y="239096"/>
                <a:ext cx="8516304" cy="6578468"/>
              </a:xfrm>
              <a:prstGeom prst="roundRect">
                <a:avLst>
                  <a:gd name="adj" fmla="val 86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/>
                  <a:t>Жила-била в старом дубовом лесу белка по имени </a:t>
                </a:r>
                <a:r>
                  <a:rPr lang="ru-RU" b="1" dirty="0"/>
                  <a:t>Искорка</a:t>
                </a:r>
                <a:r>
                  <a:rPr lang="ru-RU" dirty="0"/>
  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  </a:r>
              </a:p>
              <a:p>
                <a:r>
                  <a:rPr lang="ru-RU" b="1" dirty="0"/>
                  <a:t>Находка под Великим Дубом</a:t>
                </a:r>
                <a:endParaRPr lang="ru-RU" dirty="0"/>
              </a:p>
              <a:p>
                <a:r>
                  <a:rPr lang="ru-RU" dirty="0"/>
                  <a:t>Однажды, когда осень уже раскрасила лес в золотые и багряные цвета, Искорка отправилась к самому старому дереву — </a:t>
                </a:r>
                <a:r>
                  <a:rPr lang="ru-RU" b="1" dirty="0"/>
                  <a:t>Великому Дубу</a:t>
                </a:r>
                <a:r>
                  <a:rPr lang="ru-RU" dirty="0"/>
                  <a:t>. Говорили, что его корни уходят в самый центр земли, а ветви касаются облаков.</a:t>
                </a:r>
              </a:p>
              <a:p>
                <a:r>
                  <a:rPr lang="ru-RU" dirty="0"/>
  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  </a:r>
              </a:p>
              <a:p>
                <a:r>
                  <a:rPr lang="ru-RU" dirty="0"/>
                  <a:t>«Ого! — подумала Искорка. — Этот точно нельзя просто съесть. В нём живёт особенная магия».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78712" y="3515204"/>
                <a:ext cx="836532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Вопросы к сказке:</a:t>
                </a:r>
              </a:p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На внимательность (проверим, что запомнилось)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 звали главную героиню сказки и почему ей дали такое имя?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Чем необычный жёлудь отличался от всех остальных?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Где Искорка нашла этот волшебный жёлудь?</a:t>
                </a:r>
              </a:p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На размышление (подумаем «почему?»)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Почему Искорка не съела изумрудный жёлудь сразу, хотя была голодна?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Зачем белка приходила на поляну зимой и утаптывала снег?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Почему в конце сказки Искорка стала называть себя «Хранительницей Леса», а не просто собирательницей?</a:t>
                </a:r>
              </a:p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Творческие и личные вопросы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бы ты нашел волшебный жёлудь, какое желание ты бы попросил его исполнить</a:t>
                </a:r>
              </a:p>
            </p:txBody>
          </p:sp>
        </p:grp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53" b="5000"/>
            <a:stretch/>
          </p:blipFill>
          <p:spPr>
            <a:xfrm>
              <a:off x="643602" y="952470"/>
              <a:ext cx="1937123" cy="20095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2" t="7436" r="6325" b="8974"/>
            <a:stretch/>
          </p:blipFill>
          <p:spPr>
            <a:xfrm>
              <a:off x="2536084" y="488489"/>
              <a:ext cx="2060292" cy="2047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" b="7821"/>
            <a:stretch/>
          </p:blipFill>
          <p:spPr>
            <a:xfrm>
              <a:off x="4620270" y="909294"/>
              <a:ext cx="1972315" cy="19614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" t="1" b="5000"/>
            <a:stretch/>
          </p:blipFill>
          <p:spPr>
            <a:xfrm>
              <a:off x="6555943" y="451571"/>
              <a:ext cx="1976254" cy="1948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" b="6282"/>
            <a:stretch/>
          </p:blipFill>
          <p:spPr>
            <a:xfrm rot="597446" flipH="1">
              <a:off x="7131169" y="2364250"/>
              <a:ext cx="1916942" cy="18625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" y="5886330"/>
            <a:ext cx="583857" cy="53003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7" y="2738794"/>
            <a:ext cx="3879344" cy="38793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19" y="4161149"/>
            <a:ext cx="2244334" cy="22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5D5996D-7B28-430F-92E6-068B5D0038D5}"/>
</file>

<file path=customXml/itemProps2.xml><?xml version="1.0" encoding="utf-8"?>
<ds:datastoreItem xmlns:ds="http://schemas.openxmlformats.org/officeDocument/2006/customXml" ds:itemID="{7E1100AF-96EC-4F80-A4DD-81B4F09AD034}"/>
</file>

<file path=customXml/itemProps3.xml><?xml version="1.0" encoding="utf-8"?>
<ds:datastoreItem xmlns:ds="http://schemas.openxmlformats.org/officeDocument/2006/customXml" ds:itemID="{83D10FFF-3AD0-4B5C-8AB5-B19F4E3F51B6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1250</Words>
  <Application>Microsoft Office PowerPoint</Application>
  <PresentationFormat>Широкоэкранный</PresentationFormat>
  <Paragraphs>50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2026-01-15T12:43:39Z</dcterms:created>
  <dcterms:modified xsi:type="dcterms:W3CDTF">2026-01-15T13:44:52Z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