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73530-B1A3-4182-81D7-10D7BE813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1BF92E-E8E6-4866-BBA1-94C9E7887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E114A-66DA-4973-8F2E-D1D778E1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6213F-972D-4084-A5A0-406E080A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74463D-E795-4253-A77A-544C826B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29653-7435-4EBC-AA59-A973739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204-F056-418A-A5EB-34E49C5F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9ADF2-82CD-469A-AE9F-473B8039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346F0-9D42-41D6-91A4-6A654128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3421C-FF57-471B-8307-78257167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6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575C4D-C454-46AC-BC57-C504F08B2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BA76B1-1930-4361-8C2E-BAA5CA12E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2FBDB-E79D-457F-B180-1F15A4A2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0FCA5-CA4E-4058-AE97-04C435C0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13F6A-8695-426D-9DA0-DBB17B9C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4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45AA5-F3DB-4120-BECC-44C743BD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FF1E6-FF9A-447F-B66C-21DC3172F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0BF57-F329-4C50-B40D-9B8409B9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E9472-C2B4-48F6-AF63-F7CAD9DD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9B357-146D-4141-9821-6AEF8D14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FE0CD-9F03-44FB-A4B7-B2D49251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C71B4D-F720-48AB-BD6C-009B99F0E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4410B-D9FE-4755-93EE-889B6A69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2FF63-E057-458B-9F4B-4DFE72EE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02795-6544-4E35-91DD-991BA4F0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5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C65CD-470E-47B6-886D-07B0039F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AB554-FA62-4259-8D0F-79B5D8708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C6EDB-7DB9-4E0B-B6A3-DF408826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CCED13-DA22-4B6E-BFED-E0BC0D19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79967-BF5E-4BAA-89DA-47AEF576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56311-8C80-4B92-9559-5AFBDCA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5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9F765-5A89-450F-B314-F49B53B3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540BB-196B-467E-8937-AF1E47E7D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133D00-EE81-48C6-AD15-23BFBF53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F3342B-D3A3-4EC8-AF10-4FEE5E23E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D57BFB-CB21-468F-8ECD-10AE54F3F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654980-1627-4C6F-B87F-CD4A8023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17CC50-B857-4F3D-9016-CB81C895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0E19A4-6A00-469D-B28F-521CEFD8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08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2A10-1BE4-4D16-A4D4-334F1DC5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7ABAF-71FA-46C0-B8CA-4CB76329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1990A-2422-4B37-90C5-CA856729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F2FD3B-9BFD-46D4-98A2-6CD140B7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8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04E58F-1065-472D-9793-3FF04FB5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D35C5A-4337-4128-903F-CE5AA66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C76D81-3856-4A21-92BE-2F34442F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53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1FE58-C294-40F0-B0F3-CC0E928B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56AE3-14FE-4147-918D-C1A8158A0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A35141-6823-426D-8464-988C553FC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6ADA6C-6CEE-474A-95F1-DBF6855E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94EF49-BCE1-49DC-BAC5-C1BB517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7B55E-FEB8-4AA7-AB09-9E612505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7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31268-7FA4-4F49-A4A0-624EEA6E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B14853-E100-4415-8305-9D79AE246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737FC6-24FF-4E5E-B171-A8C7780D9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C9FC2-02DF-4210-B1F1-4C9322C8B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DFE006-00E1-423D-9AC4-76422E17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5D4781-1009-4017-85A9-0122766B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DC1E-04FB-4E09-9293-AE406402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FE19F-542F-4692-89A1-FFFD58A3A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1426B-B3B8-4D4C-AEF4-8902CC676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4A75-3F0F-4852-A1C2-C98BC89CF5B9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0375D-00B6-4858-80E4-795BDB51D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D8ECBA-0CB0-45A6-8BBF-C8EB90423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7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gif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2407956-A93B-46CC-8B46-8D1F0480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5EC5588-A635-4E1B-95BA-292ED5F9C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248797" y="-131364"/>
            <a:ext cx="5883586" cy="767721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064A28-DF6D-40FC-B0A1-2C7639AA6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41291" y="3032645"/>
            <a:ext cx="2713011" cy="2713011"/>
          </a:xfrm>
          <a:prstGeom prst="rect">
            <a:avLst/>
          </a:prstGeom>
        </p:spPr>
      </p:pic>
      <p:pic>
        <p:nvPicPr>
          <p:cNvPr id="7" name="Picture 2" descr="цирк клипарт пнг: 2 тыс изображений найдено в Яндекс Картинках">
            <a:extLst>
              <a:ext uri="{FF2B5EF4-FFF2-40B4-BE49-F238E27FC236}">
                <a16:creationId xmlns:a16="http://schemas.microsoft.com/office/drawing/2014/main" id="{55D35D7A-81DF-4315-9E00-0E85AFDF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38" y="1617923"/>
            <a:ext cx="631969" cy="6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Мельница – Бесплатные иконки: природа">
            <a:extLst>
              <a:ext uri="{FF2B5EF4-FFF2-40B4-BE49-F238E27FC236}">
                <a16:creationId xmlns:a16="http://schemas.microsoft.com/office/drawing/2014/main" id="{4BDA9CEA-2628-461A-B81A-C5F3B6AB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18" y="2325905"/>
            <a:ext cx="706740" cy="7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урица – Бесплатные иконки: животные">
            <a:extLst>
              <a:ext uri="{FF2B5EF4-FFF2-40B4-BE49-F238E27FC236}">
                <a16:creationId xmlns:a16="http://schemas.microsoft.com/office/drawing/2014/main" id="{0AC7FD69-1476-4D6D-9F8F-ED024CBF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65" y="2513722"/>
            <a:ext cx="642506" cy="6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цыган png | PNGEgg">
            <a:extLst>
              <a:ext uri="{FF2B5EF4-FFF2-40B4-BE49-F238E27FC236}">
                <a16:creationId xmlns:a16="http://schemas.microsoft.com/office/drawing/2014/main" id="{F13768E3-310F-40EC-87FF-FDB04F40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778" r="94778">
                        <a14:foregroundMark x1="15333" y1="21333" x2="21000" y2="17083"/>
                        <a14:foregroundMark x1="30778" y1="18000" x2="29556" y2="19333"/>
                        <a14:foregroundMark x1="30111" y1="16250" x2="27444" y2="18000"/>
                        <a14:foregroundMark x1="9111" y1="27583" x2="8778" y2="29083"/>
                        <a14:foregroundMark x1="20667" y1="41750" x2="22444" y2="37333"/>
                        <a14:foregroundMark x1="56222" y1="37583" x2="56222" y2="42250"/>
                        <a14:foregroundMark x1="94778" y1="55083" x2="94111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80" y="2108753"/>
            <a:ext cx="813304" cy="10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ольцо PNG">
            <a:extLst>
              <a:ext uri="{FF2B5EF4-FFF2-40B4-BE49-F238E27FC236}">
                <a16:creationId xmlns:a16="http://schemas.microsoft.com/office/drawing/2014/main" id="{561FB77D-D967-4F08-AA6D-EDFA204F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43" y="2495256"/>
            <a:ext cx="527546" cy="4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Овца 2: 2015 - год Овцы (картинки, клипарт) - 4 Октября 2014 - Коты и кошки.">
            <a:extLst>
              <a:ext uri="{FF2B5EF4-FFF2-40B4-BE49-F238E27FC236}">
                <a16:creationId xmlns:a16="http://schemas.microsoft.com/office/drawing/2014/main" id="{7D1BF098-5DE6-47F5-8C97-080A20A5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61" y="2464450"/>
            <a:ext cx="511719" cy="6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Разбитое яйцо - Png (пнг) картинки и иконки без фона">
            <a:extLst>
              <a:ext uri="{FF2B5EF4-FFF2-40B4-BE49-F238E27FC236}">
                <a16:creationId xmlns:a16="http://schemas.microsoft.com/office/drawing/2014/main" id="{C931E72B-1238-412F-9DC9-AC9AD449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24" y="5091318"/>
            <a:ext cx="526595" cy="36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Месяц на прозрачном фоне — 3mu.ru">
            <a:extLst>
              <a:ext uri="{FF2B5EF4-FFF2-40B4-BE49-F238E27FC236}">
                <a16:creationId xmlns:a16="http://schemas.microsoft.com/office/drawing/2014/main" id="{D92C88FF-E4AD-47EA-8A01-0B8E64EF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03" y="2643768"/>
            <a:ext cx="422569" cy="4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перец PNG фото">
            <a:extLst>
              <a:ext uri="{FF2B5EF4-FFF2-40B4-BE49-F238E27FC236}">
                <a16:creationId xmlns:a16="http://schemas.microsoft.com/office/drawing/2014/main" id="{ABD9B0BA-0ED3-4770-A964-77A94E5F7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3653" y="4955491"/>
            <a:ext cx="372462" cy="5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гурец - Еда - Картинки PNG - Галерейка">
            <a:extLst>
              <a:ext uri="{FF2B5EF4-FFF2-40B4-BE49-F238E27FC236}">
                <a16:creationId xmlns:a16="http://schemas.microsoft.com/office/drawing/2014/main" id="{D8D921F4-C9B9-4181-9CED-5EA3F22D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79" y="4891904"/>
            <a:ext cx="472617" cy="4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ролик мультяшный прикольный: 2 тыс изображений найдено в Яндекс Картинках">
            <a:extLst>
              <a:ext uri="{FF2B5EF4-FFF2-40B4-BE49-F238E27FC236}">
                <a16:creationId xmlns:a16="http://schemas.microsoft.com/office/drawing/2014/main" id="{9D8121A4-99DD-479E-BD35-1CF7C0651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12947"/>
          <a:stretch/>
        </p:blipFill>
        <p:spPr bwMode="auto">
          <a:xfrm>
            <a:off x="4310193" y="4944277"/>
            <a:ext cx="333945" cy="5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Колодец - Png (пнг) картинки и иконки без фона">
            <a:extLst>
              <a:ext uri="{FF2B5EF4-FFF2-40B4-BE49-F238E27FC236}">
                <a16:creationId xmlns:a16="http://schemas.microsoft.com/office/drawing/2014/main" id="{47C2D1EE-C8FD-4306-977E-A8DEF647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19" y="4929879"/>
            <a:ext cx="313914" cy="39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4C687D5-ACC0-49AB-B68C-C60961CBF855}"/>
              </a:ext>
            </a:extLst>
          </p:cNvPr>
          <p:cNvGrpSpPr/>
          <p:nvPr/>
        </p:nvGrpSpPr>
        <p:grpSpPr>
          <a:xfrm flipH="1">
            <a:off x="5046035" y="2147727"/>
            <a:ext cx="1387482" cy="1161533"/>
            <a:chOff x="1598245" y="612635"/>
            <a:chExt cx="1387482" cy="1161533"/>
          </a:xfrm>
        </p:grpSpPr>
        <p:pic>
          <p:nvPicPr>
            <p:cNvPr id="40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94A5FF8-BFE1-45AB-B834-D12B4D12D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99B2B3E-2CAB-43B6-9548-C592528F08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DE4633-4AF9-4FD9-8CF8-00916D3334F3}"/>
              </a:ext>
            </a:extLst>
          </p:cNvPr>
          <p:cNvGrpSpPr/>
          <p:nvPr/>
        </p:nvGrpSpPr>
        <p:grpSpPr>
          <a:xfrm>
            <a:off x="4602691" y="2186489"/>
            <a:ext cx="1387482" cy="1161533"/>
            <a:chOff x="1598245" y="612635"/>
            <a:chExt cx="1387482" cy="1161533"/>
          </a:xfrm>
        </p:grpSpPr>
        <p:pic>
          <p:nvPicPr>
            <p:cNvPr id="34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C5DEC34-1BD6-4BED-8150-1B912A4A0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16B55EE-AEC1-45DE-BA0D-A9C4E05B62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563FB1E-52BA-4F06-91E6-BDADB224884A}"/>
              </a:ext>
            </a:extLst>
          </p:cNvPr>
          <p:cNvGrpSpPr/>
          <p:nvPr/>
        </p:nvGrpSpPr>
        <p:grpSpPr>
          <a:xfrm>
            <a:off x="3996664" y="2265462"/>
            <a:ext cx="1387482" cy="1161533"/>
            <a:chOff x="1598245" y="612635"/>
            <a:chExt cx="1387482" cy="1161533"/>
          </a:xfrm>
        </p:grpSpPr>
        <p:pic>
          <p:nvPicPr>
            <p:cNvPr id="28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0647554E-4EAE-4B97-9794-29B77FC39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FCAC2B2E-E1D7-4A12-B22E-8F77B8F01C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B4BF829-89C6-41C3-9077-A815076D2026}"/>
              </a:ext>
            </a:extLst>
          </p:cNvPr>
          <p:cNvGrpSpPr/>
          <p:nvPr/>
        </p:nvGrpSpPr>
        <p:grpSpPr>
          <a:xfrm flipH="1">
            <a:off x="2863760" y="2341990"/>
            <a:ext cx="1387482" cy="1161533"/>
            <a:chOff x="1598245" y="612635"/>
            <a:chExt cx="1387482" cy="1161533"/>
          </a:xfrm>
        </p:grpSpPr>
        <p:pic>
          <p:nvPicPr>
            <p:cNvPr id="31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660EDDD7-3345-4D71-B7DE-3C5F1448E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D6793A45-D018-49B1-8ECD-C58304C71E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F250FE9-F9EC-4DB7-91DD-587273EA2627}"/>
              </a:ext>
            </a:extLst>
          </p:cNvPr>
          <p:cNvGrpSpPr/>
          <p:nvPr/>
        </p:nvGrpSpPr>
        <p:grpSpPr>
          <a:xfrm>
            <a:off x="2666229" y="2219975"/>
            <a:ext cx="1387482" cy="1161533"/>
            <a:chOff x="1598245" y="612635"/>
            <a:chExt cx="1387482" cy="1161533"/>
          </a:xfrm>
        </p:grpSpPr>
        <p:pic>
          <p:nvPicPr>
            <p:cNvPr id="25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30208388-65B0-4BEA-9FB4-80AC53029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61AD13B-EA6D-4E43-9D85-6DABD0DB2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2D0C176-11B7-44E3-A229-5D6E761ED2D7}"/>
              </a:ext>
            </a:extLst>
          </p:cNvPr>
          <p:cNvGrpSpPr/>
          <p:nvPr/>
        </p:nvGrpSpPr>
        <p:grpSpPr>
          <a:xfrm>
            <a:off x="2115908" y="2234632"/>
            <a:ext cx="1387482" cy="1161533"/>
            <a:chOff x="1598245" y="612635"/>
            <a:chExt cx="1387482" cy="1161533"/>
          </a:xfrm>
        </p:grpSpPr>
        <p:pic>
          <p:nvPicPr>
            <p:cNvPr id="22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19687C0E-F7FC-4F44-87CB-B4FAD8AA2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062247FF-0F7A-4437-8156-506C0A3112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81F7C98-EADA-4A0F-8FDA-0F210FD5F876}"/>
              </a:ext>
            </a:extLst>
          </p:cNvPr>
          <p:cNvGrpSpPr/>
          <p:nvPr/>
        </p:nvGrpSpPr>
        <p:grpSpPr>
          <a:xfrm>
            <a:off x="1526560" y="610756"/>
            <a:ext cx="1599362" cy="1161526"/>
            <a:chOff x="1598245" y="612635"/>
            <a:chExt cx="1599362" cy="1161526"/>
          </a:xfrm>
        </p:grpSpPr>
        <p:pic>
          <p:nvPicPr>
            <p:cNvPr id="19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56B96B76-3FE2-4C17-9D4B-D81F0F2E9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327642" y="904196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5350612-56FB-405D-A291-AB93E63E9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058A4BF-9571-47F6-92D4-89ED2CA51457}"/>
              </a:ext>
            </a:extLst>
          </p:cNvPr>
          <p:cNvGrpSpPr/>
          <p:nvPr/>
        </p:nvGrpSpPr>
        <p:grpSpPr>
          <a:xfrm flipH="1">
            <a:off x="1581152" y="4733540"/>
            <a:ext cx="1387482" cy="1161533"/>
            <a:chOff x="1598245" y="612635"/>
            <a:chExt cx="1387482" cy="1161533"/>
          </a:xfrm>
        </p:grpSpPr>
        <p:pic>
          <p:nvPicPr>
            <p:cNvPr id="43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4C71DC28-5311-458E-A06E-E9475B2F5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DE1B71E1-B108-4932-9263-82F789D876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5DA749B-37B7-4E9D-8F02-035E79B2C5A3}"/>
              </a:ext>
            </a:extLst>
          </p:cNvPr>
          <p:cNvGrpSpPr/>
          <p:nvPr/>
        </p:nvGrpSpPr>
        <p:grpSpPr>
          <a:xfrm flipH="1">
            <a:off x="2305786" y="4839922"/>
            <a:ext cx="1387482" cy="1161533"/>
            <a:chOff x="1598245" y="612635"/>
            <a:chExt cx="1387482" cy="1161533"/>
          </a:xfrm>
        </p:grpSpPr>
        <p:pic>
          <p:nvPicPr>
            <p:cNvPr id="46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54CEA742-E28E-4C8A-B374-2B7CBD297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6F5DF6-0C8B-47F5-84FF-88904B5928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63DD7D-B029-433C-9E52-8278A1DAAE0D}"/>
              </a:ext>
            </a:extLst>
          </p:cNvPr>
          <p:cNvGrpSpPr/>
          <p:nvPr/>
        </p:nvGrpSpPr>
        <p:grpSpPr>
          <a:xfrm>
            <a:off x="3950397" y="4763221"/>
            <a:ext cx="1387482" cy="1161533"/>
            <a:chOff x="1598245" y="612635"/>
            <a:chExt cx="1387482" cy="1161533"/>
          </a:xfrm>
        </p:grpSpPr>
        <p:pic>
          <p:nvPicPr>
            <p:cNvPr id="49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E21E15E1-1E6A-4628-8236-A09F96FAC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24C5A8D-E050-4BAB-90BE-5654EE2D4F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AEFDD3BD-223C-421C-8CCC-791E6DFF71B5}"/>
              </a:ext>
            </a:extLst>
          </p:cNvPr>
          <p:cNvGrpSpPr/>
          <p:nvPr/>
        </p:nvGrpSpPr>
        <p:grpSpPr>
          <a:xfrm>
            <a:off x="3298742" y="4771042"/>
            <a:ext cx="1387482" cy="1161533"/>
            <a:chOff x="1598245" y="612635"/>
            <a:chExt cx="1387482" cy="1161533"/>
          </a:xfrm>
        </p:grpSpPr>
        <p:pic>
          <p:nvPicPr>
            <p:cNvPr id="52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0500CA98-5AD9-4427-AB43-788A68BEB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048DA782-F791-43E1-A57D-ADA7AFA860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45231E6-906E-4229-8347-A6AB3294DE3F}"/>
              </a:ext>
            </a:extLst>
          </p:cNvPr>
          <p:cNvGrpSpPr/>
          <p:nvPr/>
        </p:nvGrpSpPr>
        <p:grpSpPr>
          <a:xfrm>
            <a:off x="4644138" y="4644235"/>
            <a:ext cx="1387482" cy="1161533"/>
            <a:chOff x="1598245" y="612635"/>
            <a:chExt cx="1387482" cy="1161533"/>
          </a:xfrm>
        </p:grpSpPr>
        <p:pic>
          <p:nvPicPr>
            <p:cNvPr id="56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2E3B13B-9586-40C2-8CCD-1CBCFE592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B710756-69DD-4D4A-8513-84C55A6730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49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3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5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3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370EDE4-084E-48E3-9E68-CA76DFAE17F0}"/>
</file>

<file path=customXml/itemProps2.xml><?xml version="1.0" encoding="utf-8"?>
<ds:datastoreItem xmlns:ds="http://schemas.openxmlformats.org/officeDocument/2006/customXml" ds:itemID="{5E86D02D-57B0-4F66-9F3B-1565C65F8C05}"/>
</file>

<file path=customXml/itemProps3.xml><?xml version="1.0" encoding="utf-8"?>
<ds:datastoreItem xmlns:ds="http://schemas.openxmlformats.org/officeDocument/2006/customXml" ds:itemID="{0F20ED6A-6B7A-4AC2-AA47-63FEE9373AF9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</cp:revision>
  <dcterms:created xsi:type="dcterms:W3CDTF">2025-12-25T18:05:46Z</dcterms:created>
  <dcterms:modified xsi:type="dcterms:W3CDTF">2025-12-25T20:20:32Z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