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3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-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EADDE-19CC-4143-92D5-BE492480F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528BBE-0DE2-4D91-B5FE-71B55B43F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5928FB-06C6-467B-8CF5-5A171262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B6E46-6D91-478A-9DF8-1BD1DCD1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F0206B-7FB6-4B78-9450-5273D546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2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3E0A5-1E45-449A-BA64-0812537C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6FD5B-57CC-4969-92C3-C45B24235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4916D7-3D0D-4C01-8736-6604B378D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A0CEA-03E7-4F06-B476-61996802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350DA-1F4C-4F88-B6DD-0D8AAFE10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1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A22584-389D-4172-A601-59391B229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F9915B-A6B8-44E3-95CF-4795C5410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E4DDEF-A705-4E33-BFC8-B166BD26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78B8BF-2704-468E-A934-60EA5D1E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E7BFFF-9B6F-4010-972C-FC4D6B674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0AA05-8F28-445D-9F90-2D3F5A1B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A54D2-9940-4B87-8244-244B159AD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C990F0-269B-4B5F-8318-14982210A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73A2E-EB02-42A2-92E2-C6C22A2DF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E5947E-5657-41AE-8FE7-E2428E27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DB021-011A-456B-B829-A508FFC54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FC6DE8-4D36-4BE1-B832-5A3A68AF0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F22CA-253E-4F40-AD42-77E36CBA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DDDBCA-8762-466D-B526-6BAEACF14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CC2B2-815C-4599-9156-B822D7C2E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1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27C9E-A051-4EC0-A70D-CFDA1946A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902B98-DD6F-426B-87AE-9D668D87A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4351F5-36C3-473D-9B43-5DA216B2E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9C024-E878-4117-84BF-811D15BD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7F4DFA-7838-47B9-AA14-543A2120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2BAB47-AEFD-42DA-976C-99F99C525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3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ADA8B-E377-4466-9243-A3D7FC7F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C1AE7B-9936-4D22-ADEA-96CFADC7F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F8EAC9-DF6A-4B31-AB7F-B335594AA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1E8219-99E0-4233-828F-C0D95F344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BA8979-FD81-4B69-A804-DECC35FA4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A12163-9488-450B-8B4E-71FB9FC4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14D167-FC94-4FB8-B062-24586F903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60B769C-361D-449F-B85B-CA3A52B8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12EC83-7F78-4AF6-B3B4-A010033D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4137AD-105C-4069-B7A5-4D16FEC6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73BE0F-12D4-48B0-B3D9-C7F5AB20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512A72-16E7-4F63-B84E-A845105A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9946C2-EEE8-4FC8-976F-DB35CFD96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2DA98C-81E7-43E3-948A-FB3BD123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7F92D8-3CD0-4450-B49A-B843B114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3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E4640-C995-47F3-910C-4D4AF1258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4F4BDA-018D-4C83-865F-298F3A3A3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984F93-E5FD-48F7-9C16-E9FF28C36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3AED58-7146-403F-9B3E-2D2FB792F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6D75AA-1058-4B99-AECA-C35A236A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2B376B-379A-4ABD-8F87-44F53C16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3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E85AD-D032-4C5D-BE0A-DDFCA8FA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C4C4F1-EDAF-45A0-88B4-8CF7D5E08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579B5E-AC4C-43DB-B6F3-57948B71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75A647-3D7B-4B2E-9948-39D1DB5C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6B886B-D7CB-41CE-87AE-28FD4606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86FF28-DC63-4336-868B-91AAD5B8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1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4633B-8764-4E22-99E9-3D54AC8F4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FA118-6DF9-423F-B62B-8C8CF9888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AD7EB-FC15-4027-963A-74D0939E6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AB40-0A60-4E72-B8CC-88C1D0392365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E3327D-D44E-4827-B09A-1713566A3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039AF1-FA45-4068-988F-8FF6E023F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E597-62EC-4FC9-89C3-FFF7B1FA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89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D4683-B9B5-46B4-98E4-750A9494F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7612A2-CACF-43B2-AE5B-152259E5F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7" y="455956"/>
            <a:ext cx="8650988" cy="5533840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F55C05C-0EBF-4317-8A8D-214B7A0C2359}"/>
              </a:ext>
            </a:extLst>
          </p:cNvPr>
          <p:cNvSpPr/>
          <p:nvPr/>
        </p:nvSpPr>
        <p:spPr>
          <a:xfrm>
            <a:off x="6276815" y="413663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дыня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72E1575D-60B8-477C-93F3-3CFA9C2D99CE}"/>
              </a:ext>
            </a:extLst>
          </p:cNvPr>
          <p:cNvSpPr/>
          <p:nvPr/>
        </p:nvSpPr>
        <p:spPr>
          <a:xfrm>
            <a:off x="3393631" y="4143136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букет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кутник 15">
            <a:extLst>
              <a:ext uri="{FF2B5EF4-FFF2-40B4-BE49-F238E27FC236}">
                <a16:creationId xmlns:a16="http://schemas.microsoft.com/office/drawing/2014/main" id="{EFDE2404-8B8D-40FA-A828-700FFF0DFB26}"/>
              </a:ext>
            </a:extLst>
          </p:cNvPr>
          <p:cNvSpPr/>
          <p:nvPr/>
        </p:nvSpPr>
        <p:spPr>
          <a:xfrm>
            <a:off x="508245" y="415612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кутник 15">
            <a:extLst>
              <a:ext uri="{FF2B5EF4-FFF2-40B4-BE49-F238E27FC236}">
                <a16:creationId xmlns:a16="http://schemas.microsoft.com/office/drawing/2014/main" id="{224295F2-947C-4589-9C2A-6B917B808168}"/>
              </a:ext>
            </a:extLst>
          </p:cNvPr>
          <p:cNvSpPr/>
          <p:nvPr/>
        </p:nvSpPr>
        <p:spPr>
          <a:xfrm>
            <a:off x="6276815" y="321326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мыло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кутник 16">
            <a:extLst>
              <a:ext uri="{FF2B5EF4-FFF2-40B4-BE49-F238E27FC236}">
                <a16:creationId xmlns:a16="http://schemas.microsoft.com/office/drawing/2014/main" id="{53505A7F-2907-4860-B6DE-EB0F0B4B83EE}"/>
              </a:ext>
            </a:extLst>
          </p:cNvPr>
          <p:cNvSpPr/>
          <p:nvPr/>
        </p:nvSpPr>
        <p:spPr>
          <a:xfrm>
            <a:off x="3393631" y="321976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кутник 15">
            <a:extLst>
              <a:ext uri="{FF2B5EF4-FFF2-40B4-BE49-F238E27FC236}">
                <a16:creationId xmlns:a16="http://schemas.microsoft.com/office/drawing/2014/main" id="{BEF72EEF-ECC4-4CD0-892D-B88A4DF19067}"/>
              </a:ext>
            </a:extLst>
          </p:cNvPr>
          <p:cNvSpPr/>
          <p:nvPr/>
        </p:nvSpPr>
        <p:spPr>
          <a:xfrm>
            <a:off x="508245" y="3232751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кутник 15">
            <a:extLst>
              <a:ext uri="{FF2B5EF4-FFF2-40B4-BE49-F238E27FC236}">
                <a16:creationId xmlns:a16="http://schemas.microsoft.com/office/drawing/2014/main" id="{CAA16686-A172-495D-AD66-8951B0C52481}"/>
              </a:ext>
            </a:extLst>
          </p:cNvPr>
          <p:cNvSpPr/>
          <p:nvPr/>
        </p:nvSpPr>
        <p:spPr>
          <a:xfrm>
            <a:off x="6276815" y="2289891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кутник 16">
            <a:extLst>
              <a:ext uri="{FF2B5EF4-FFF2-40B4-BE49-F238E27FC236}">
                <a16:creationId xmlns:a16="http://schemas.microsoft.com/office/drawing/2014/main" id="{2F3239FD-1D33-48B3-9C5A-EAD678D6F877}"/>
              </a:ext>
            </a:extLst>
          </p:cNvPr>
          <p:cNvSpPr/>
          <p:nvPr/>
        </p:nvSpPr>
        <p:spPr>
          <a:xfrm>
            <a:off x="3393631" y="2296388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кутник 15">
            <a:extLst>
              <a:ext uri="{FF2B5EF4-FFF2-40B4-BE49-F238E27FC236}">
                <a16:creationId xmlns:a16="http://schemas.microsoft.com/office/drawing/2014/main" id="{DE89E6C2-6A5E-4BEE-B2F6-AE4050B7893C}"/>
              </a:ext>
            </a:extLst>
          </p:cNvPr>
          <p:cNvSpPr/>
          <p:nvPr/>
        </p:nvSpPr>
        <p:spPr>
          <a:xfrm>
            <a:off x="508245" y="2309377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кутник 15">
            <a:extLst>
              <a:ext uri="{FF2B5EF4-FFF2-40B4-BE49-F238E27FC236}">
                <a16:creationId xmlns:a16="http://schemas.microsoft.com/office/drawing/2014/main" id="{28D75C8B-9A54-4EF1-8B4F-9F3805A1BFAF}"/>
              </a:ext>
            </a:extLst>
          </p:cNvPr>
          <p:cNvSpPr/>
          <p:nvPr/>
        </p:nvSpPr>
        <p:spPr>
          <a:xfrm>
            <a:off x="6276815" y="1366473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кутник 16">
            <a:extLst>
              <a:ext uri="{FF2B5EF4-FFF2-40B4-BE49-F238E27FC236}">
                <a16:creationId xmlns:a16="http://schemas.microsoft.com/office/drawing/2014/main" id="{669C98FE-0959-4208-A639-A5106DFDAE8A}"/>
              </a:ext>
            </a:extLst>
          </p:cNvPr>
          <p:cNvSpPr/>
          <p:nvPr/>
        </p:nvSpPr>
        <p:spPr>
          <a:xfrm>
            <a:off x="3393631" y="1372970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диван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кутник 15">
            <a:extLst>
              <a:ext uri="{FF2B5EF4-FFF2-40B4-BE49-F238E27FC236}">
                <a16:creationId xmlns:a16="http://schemas.microsoft.com/office/drawing/2014/main" id="{5BBD6E35-C567-4191-8FD6-C9DE92C36ABF}"/>
              </a:ext>
            </a:extLst>
          </p:cNvPr>
          <p:cNvSpPr/>
          <p:nvPr/>
        </p:nvSpPr>
        <p:spPr>
          <a:xfrm>
            <a:off x="514765" y="142615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кутник 15">
            <a:extLst>
              <a:ext uri="{FF2B5EF4-FFF2-40B4-BE49-F238E27FC236}">
                <a16:creationId xmlns:a16="http://schemas.microsoft.com/office/drawing/2014/main" id="{3F498EFC-EE01-4F42-934F-3B1EC6FA3D5E}"/>
              </a:ext>
            </a:extLst>
          </p:cNvPr>
          <p:cNvSpPr/>
          <p:nvPr/>
        </p:nvSpPr>
        <p:spPr>
          <a:xfrm>
            <a:off x="6294149" y="44941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киви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 16">
            <a:extLst>
              <a:ext uri="{FF2B5EF4-FFF2-40B4-BE49-F238E27FC236}">
                <a16:creationId xmlns:a16="http://schemas.microsoft.com/office/drawing/2014/main" id="{15D3CC40-C5FD-4B0F-B936-D97E7DF57A8F}"/>
              </a:ext>
            </a:extLst>
          </p:cNvPr>
          <p:cNvSpPr/>
          <p:nvPr/>
        </p:nvSpPr>
        <p:spPr>
          <a:xfrm>
            <a:off x="3393631" y="449508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 15">
            <a:extLst>
              <a:ext uri="{FF2B5EF4-FFF2-40B4-BE49-F238E27FC236}">
                <a16:creationId xmlns:a16="http://schemas.microsoft.com/office/drawing/2014/main" id="{FF7B80ED-D5E9-41DF-8C42-5C8F79351CF2}"/>
              </a:ext>
            </a:extLst>
          </p:cNvPr>
          <p:cNvSpPr/>
          <p:nvPr/>
        </p:nvSpPr>
        <p:spPr>
          <a:xfrm>
            <a:off x="6281060" y="505890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ноты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кутник 16">
            <a:extLst>
              <a:ext uri="{FF2B5EF4-FFF2-40B4-BE49-F238E27FC236}">
                <a16:creationId xmlns:a16="http://schemas.microsoft.com/office/drawing/2014/main" id="{07CD8956-0FE1-42B9-B946-59336EE34A44}"/>
              </a:ext>
            </a:extLst>
          </p:cNvPr>
          <p:cNvSpPr/>
          <p:nvPr/>
        </p:nvSpPr>
        <p:spPr>
          <a:xfrm>
            <a:off x="3393631" y="5066466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кутник 15">
            <a:extLst>
              <a:ext uri="{FF2B5EF4-FFF2-40B4-BE49-F238E27FC236}">
                <a16:creationId xmlns:a16="http://schemas.microsoft.com/office/drawing/2014/main" id="{8B01E7FE-5AE9-4A40-B91D-6B4C4C232BF1}"/>
              </a:ext>
            </a:extLst>
          </p:cNvPr>
          <p:cNvSpPr/>
          <p:nvPr/>
        </p:nvSpPr>
        <p:spPr>
          <a:xfrm>
            <a:off x="508245" y="507945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F706996-FDCE-44C9-B47A-D0D2D03DA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54" y="2194121"/>
            <a:ext cx="2872345" cy="2872345"/>
          </a:xfrm>
          <a:prstGeom prst="rect">
            <a:avLst/>
          </a:prstGeom>
        </p:spPr>
      </p:pic>
      <p:sp>
        <p:nvSpPr>
          <p:cNvPr id="32" name="Прямокутник 15">
            <a:extLst>
              <a:ext uri="{FF2B5EF4-FFF2-40B4-BE49-F238E27FC236}">
                <a16:creationId xmlns:a16="http://schemas.microsoft.com/office/drawing/2014/main" id="{588CB720-20A0-4CF2-8FAD-D173FDD53236}"/>
              </a:ext>
            </a:extLst>
          </p:cNvPr>
          <p:cNvSpPr/>
          <p:nvPr/>
        </p:nvSpPr>
        <p:spPr>
          <a:xfrm flipV="1">
            <a:off x="6265977" y="4156076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дыня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 16">
            <a:extLst>
              <a:ext uri="{FF2B5EF4-FFF2-40B4-BE49-F238E27FC236}">
                <a16:creationId xmlns:a16="http://schemas.microsoft.com/office/drawing/2014/main" id="{21945DE2-41A7-41D8-8C1B-4C28405717C1}"/>
              </a:ext>
            </a:extLst>
          </p:cNvPr>
          <p:cNvSpPr/>
          <p:nvPr/>
        </p:nvSpPr>
        <p:spPr>
          <a:xfrm flipV="1">
            <a:off x="3367550" y="415603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букет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кутник 16">
            <a:extLst>
              <a:ext uri="{FF2B5EF4-FFF2-40B4-BE49-F238E27FC236}">
                <a16:creationId xmlns:a16="http://schemas.microsoft.com/office/drawing/2014/main" id="{D99AECB4-E5E4-4BCC-8D68-88EFB41C5215}"/>
              </a:ext>
            </a:extLst>
          </p:cNvPr>
          <p:cNvSpPr/>
          <p:nvPr/>
        </p:nvSpPr>
        <p:spPr>
          <a:xfrm flipV="1">
            <a:off x="3367550" y="3232658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15">
            <a:extLst>
              <a:ext uri="{FF2B5EF4-FFF2-40B4-BE49-F238E27FC236}">
                <a16:creationId xmlns:a16="http://schemas.microsoft.com/office/drawing/2014/main" id="{C7137DDB-019B-44DF-9CC2-D62CCF954C37}"/>
              </a:ext>
            </a:extLst>
          </p:cNvPr>
          <p:cNvSpPr/>
          <p:nvPr/>
        </p:nvSpPr>
        <p:spPr>
          <a:xfrm flipV="1">
            <a:off x="6265977" y="5079406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ноты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16">
            <a:extLst>
              <a:ext uri="{FF2B5EF4-FFF2-40B4-BE49-F238E27FC236}">
                <a16:creationId xmlns:a16="http://schemas.microsoft.com/office/drawing/2014/main" id="{E7CE1735-AE72-402C-A9A6-24B92F7AB57E}"/>
              </a:ext>
            </a:extLst>
          </p:cNvPr>
          <p:cNvSpPr/>
          <p:nvPr/>
        </p:nvSpPr>
        <p:spPr>
          <a:xfrm flipV="1">
            <a:off x="3367550" y="507936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15">
            <a:extLst>
              <a:ext uri="{FF2B5EF4-FFF2-40B4-BE49-F238E27FC236}">
                <a16:creationId xmlns:a16="http://schemas.microsoft.com/office/drawing/2014/main" id="{785DB68A-BE31-4AB3-8AE1-7BE53F291A7E}"/>
              </a:ext>
            </a:extLst>
          </p:cNvPr>
          <p:cNvSpPr/>
          <p:nvPr/>
        </p:nvSpPr>
        <p:spPr>
          <a:xfrm flipV="1">
            <a:off x="501701" y="414890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15">
            <a:extLst>
              <a:ext uri="{FF2B5EF4-FFF2-40B4-BE49-F238E27FC236}">
                <a16:creationId xmlns:a16="http://schemas.microsoft.com/office/drawing/2014/main" id="{EBEF80F8-370D-4A9C-8A3F-270B5AC22E97}"/>
              </a:ext>
            </a:extLst>
          </p:cNvPr>
          <p:cNvSpPr/>
          <p:nvPr/>
        </p:nvSpPr>
        <p:spPr>
          <a:xfrm flipV="1">
            <a:off x="501701" y="322553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кутник 15">
            <a:extLst>
              <a:ext uri="{FF2B5EF4-FFF2-40B4-BE49-F238E27FC236}">
                <a16:creationId xmlns:a16="http://schemas.microsoft.com/office/drawing/2014/main" id="{954EC79D-C7F0-4EB9-B227-9050251F4362}"/>
              </a:ext>
            </a:extLst>
          </p:cNvPr>
          <p:cNvSpPr/>
          <p:nvPr/>
        </p:nvSpPr>
        <p:spPr>
          <a:xfrm flipV="1">
            <a:off x="501701" y="507223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F1F0FDD-4DA2-4BF5-8AA0-262BFA83F9A1}"/>
              </a:ext>
            </a:extLst>
          </p:cNvPr>
          <p:cNvGrpSpPr/>
          <p:nvPr/>
        </p:nvGrpSpPr>
        <p:grpSpPr>
          <a:xfrm>
            <a:off x="-166870" y="6010001"/>
            <a:ext cx="1093531" cy="1017639"/>
            <a:chOff x="110921" y="46441"/>
            <a:chExt cx="497213" cy="505365"/>
          </a:xfrm>
        </p:grpSpPr>
        <p:pic>
          <p:nvPicPr>
            <p:cNvPr id="55" name="Picture 40">
              <a:extLst>
                <a:ext uri="{FF2B5EF4-FFF2-40B4-BE49-F238E27FC236}">
                  <a16:creationId xmlns:a16="http://schemas.microsoft.com/office/drawing/2014/main" id="{018F0AA9-C1BF-49F0-AFDF-1F02910EA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07A4351-5CFD-46D7-81BE-F85F7989B2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Скругленный прямоугольник 52">
            <a:extLst>
              <a:ext uri="{FF2B5EF4-FFF2-40B4-BE49-F238E27FC236}">
                <a16:creationId xmlns:a16="http://schemas.microsoft.com/office/drawing/2014/main" id="{AFEC1BE5-8A8F-40D5-AE1A-85AF10976B7E}"/>
              </a:ext>
            </a:extLst>
          </p:cNvPr>
          <p:cNvSpPr/>
          <p:nvPr/>
        </p:nvSpPr>
        <p:spPr>
          <a:xfrm>
            <a:off x="1953879" y="5566794"/>
            <a:ext cx="4653963" cy="4260993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кутник 15">
            <a:extLst>
              <a:ext uri="{FF2B5EF4-FFF2-40B4-BE49-F238E27FC236}">
                <a16:creationId xmlns:a16="http://schemas.microsoft.com/office/drawing/2014/main" id="{E48ABBD9-860F-4717-9474-2C793CA989CD}"/>
              </a:ext>
            </a:extLst>
          </p:cNvPr>
          <p:cNvSpPr/>
          <p:nvPr/>
        </p:nvSpPr>
        <p:spPr>
          <a:xfrm flipV="1">
            <a:off x="522056" y="234226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 15">
            <a:extLst>
              <a:ext uri="{FF2B5EF4-FFF2-40B4-BE49-F238E27FC236}">
                <a16:creationId xmlns:a16="http://schemas.microsoft.com/office/drawing/2014/main" id="{35BBAC8B-C30E-4A5C-AFBD-2A6F4DD292D0}"/>
              </a:ext>
            </a:extLst>
          </p:cNvPr>
          <p:cNvSpPr/>
          <p:nvPr/>
        </p:nvSpPr>
        <p:spPr>
          <a:xfrm flipV="1">
            <a:off x="552449" y="1418893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15">
            <a:extLst>
              <a:ext uri="{FF2B5EF4-FFF2-40B4-BE49-F238E27FC236}">
                <a16:creationId xmlns:a16="http://schemas.microsoft.com/office/drawing/2014/main" id="{2E6A927D-642A-4065-9E20-A483F383E62E}"/>
              </a:ext>
            </a:extLst>
          </p:cNvPr>
          <p:cNvSpPr/>
          <p:nvPr/>
        </p:nvSpPr>
        <p:spPr>
          <a:xfrm>
            <a:off x="522056" y="48637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 15">
            <a:extLst>
              <a:ext uri="{FF2B5EF4-FFF2-40B4-BE49-F238E27FC236}">
                <a16:creationId xmlns:a16="http://schemas.microsoft.com/office/drawing/2014/main" id="{347C08AB-81C6-48D2-824C-9FF7DB43F885}"/>
              </a:ext>
            </a:extLst>
          </p:cNvPr>
          <p:cNvSpPr/>
          <p:nvPr/>
        </p:nvSpPr>
        <p:spPr>
          <a:xfrm flipV="1">
            <a:off x="507456" y="508510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5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7" grpId="0" animBg="1"/>
      <p:bldP spid="57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FD4683-B9B5-46B4-98E4-750A9494F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2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7612A2-CACF-43B2-AE5B-152259E5F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7" y="455956"/>
            <a:ext cx="8650988" cy="5533840"/>
          </a:xfrm>
          <a:prstGeom prst="rect">
            <a:avLst/>
          </a:prstGeom>
        </p:spPr>
      </p:pic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6F55C05C-0EBF-4317-8A8D-214B7A0C2359}"/>
              </a:ext>
            </a:extLst>
          </p:cNvPr>
          <p:cNvSpPr/>
          <p:nvPr/>
        </p:nvSpPr>
        <p:spPr>
          <a:xfrm>
            <a:off x="6276815" y="413663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дыня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72E1575D-60B8-477C-93F3-3CFA9C2D99CE}"/>
              </a:ext>
            </a:extLst>
          </p:cNvPr>
          <p:cNvSpPr/>
          <p:nvPr/>
        </p:nvSpPr>
        <p:spPr>
          <a:xfrm>
            <a:off x="3393631" y="4143136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букет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кутник 15">
            <a:extLst>
              <a:ext uri="{FF2B5EF4-FFF2-40B4-BE49-F238E27FC236}">
                <a16:creationId xmlns:a16="http://schemas.microsoft.com/office/drawing/2014/main" id="{EFDE2404-8B8D-40FA-A828-700FFF0DFB26}"/>
              </a:ext>
            </a:extLst>
          </p:cNvPr>
          <p:cNvSpPr/>
          <p:nvPr/>
        </p:nvSpPr>
        <p:spPr>
          <a:xfrm>
            <a:off x="508245" y="415612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кутник 15">
            <a:extLst>
              <a:ext uri="{FF2B5EF4-FFF2-40B4-BE49-F238E27FC236}">
                <a16:creationId xmlns:a16="http://schemas.microsoft.com/office/drawing/2014/main" id="{224295F2-947C-4589-9C2A-6B917B808168}"/>
              </a:ext>
            </a:extLst>
          </p:cNvPr>
          <p:cNvSpPr/>
          <p:nvPr/>
        </p:nvSpPr>
        <p:spPr>
          <a:xfrm>
            <a:off x="6276815" y="321326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мыло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кутник 16">
            <a:extLst>
              <a:ext uri="{FF2B5EF4-FFF2-40B4-BE49-F238E27FC236}">
                <a16:creationId xmlns:a16="http://schemas.microsoft.com/office/drawing/2014/main" id="{53505A7F-2907-4860-B6DE-EB0F0B4B83EE}"/>
              </a:ext>
            </a:extLst>
          </p:cNvPr>
          <p:cNvSpPr/>
          <p:nvPr/>
        </p:nvSpPr>
        <p:spPr>
          <a:xfrm>
            <a:off x="3393631" y="321976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кутник 15">
            <a:extLst>
              <a:ext uri="{FF2B5EF4-FFF2-40B4-BE49-F238E27FC236}">
                <a16:creationId xmlns:a16="http://schemas.microsoft.com/office/drawing/2014/main" id="{BEF72EEF-ECC4-4CD0-892D-B88A4DF19067}"/>
              </a:ext>
            </a:extLst>
          </p:cNvPr>
          <p:cNvSpPr/>
          <p:nvPr/>
        </p:nvSpPr>
        <p:spPr>
          <a:xfrm>
            <a:off x="508245" y="3232751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кутник 15">
            <a:extLst>
              <a:ext uri="{FF2B5EF4-FFF2-40B4-BE49-F238E27FC236}">
                <a16:creationId xmlns:a16="http://schemas.microsoft.com/office/drawing/2014/main" id="{CAA16686-A172-495D-AD66-8951B0C52481}"/>
              </a:ext>
            </a:extLst>
          </p:cNvPr>
          <p:cNvSpPr/>
          <p:nvPr/>
        </p:nvSpPr>
        <p:spPr>
          <a:xfrm>
            <a:off x="6276815" y="2289891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кутник 16">
            <a:extLst>
              <a:ext uri="{FF2B5EF4-FFF2-40B4-BE49-F238E27FC236}">
                <a16:creationId xmlns:a16="http://schemas.microsoft.com/office/drawing/2014/main" id="{2F3239FD-1D33-48B3-9C5A-EAD678D6F877}"/>
              </a:ext>
            </a:extLst>
          </p:cNvPr>
          <p:cNvSpPr/>
          <p:nvPr/>
        </p:nvSpPr>
        <p:spPr>
          <a:xfrm>
            <a:off x="3393631" y="2296388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петух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кутник 15">
            <a:extLst>
              <a:ext uri="{FF2B5EF4-FFF2-40B4-BE49-F238E27FC236}">
                <a16:creationId xmlns:a16="http://schemas.microsoft.com/office/drawing/2014/main" id="{DE89E6C2-6A5E-4BEE-B2F6-AE4050B7893C}"/>
              </a:ext>
            </a:extLst>
          </p:cNvPr>
          <p:cNvSpPr/>
          <p:nvPr/>
        </p:nvSpPr>
        <p:spPr>
          <a:xfrm>
            <a:off x="508245" y="2309377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кутник 15">
            <a:extLst>
              <a:ext uri="{FF2B5EF4-FFF2-40B4-BE49-F238E27FC236}">
                <a16:creationId xmlns:a16="http://schemas.microsoft.com/office/drawing/2014/main" id="{28D75C8B-9A54-4EF1-8B4F-9F3805A1BFAF}"/>
              </a:ext>
            </a:extLst>
          </p:cNvPr>
          <p:cNvSpPr/>
          <p:nvPr/>
        </p:nvSpPr>
        <p:spPr>
          <a:xfrm>
            <a:off x="6276815" y="1366473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кутник 16">
            <a:extLst>
              <a:ext uri="{FF2B5EF4-FFF2-40B4-BE49-F238E27FC236}">
                <a16:creationId xmlns:a16="http://schemas.microsoft.com/office/drawing/2014/main" id="{669C98FE-0959-4208-A639-A5106DFDAE8A}"/>
              </a:ext>
            </a:extLst>
          </p:cNvPr>
          <p:cNvSpPr/>
          <p:nvPr/>
        </p:nvSpPr>
        <p:spPr>
          <a:xfrm>
            <a:off x="3393631" y="1372970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диван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кутник 15">
            <a:extLst>
              <a:ext uri="{FF2B5EF4-FFF2-40B4-BE49-F238E27FC236}">
                <a16:creationId xmlns:a16="http://schemas.microsoft.com/office/drawing/2014/main" id="{5BBD6E35-C567-4191-8FD6-C9DE92C36ABF}"/>
              </a:ext>
            </a:extLst>
          </p:cNvPr>
          <p:cNvSpPr/>
          <p:nvPr/>
        </p:nvSpPr>
        <p:spPr>
          <a:xfrm>
            <a:off x="514765" y="142615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кутник 15">
            <a:extLst>
              <a:ext uri="{FF2B5EF4-FFF2-40B4-BE49-F238E27FC236}">
                <a16:creationId xmlns:a16="http://schemas.microsoft.com/office/drawing/2014/main" id="{3F498EFC-EE01-4F42-934F-3B1EC6FA3D5E}"/>
              </a:ext>
            </a:extLst>
          </p:cNvPr>
          <p:cNvSpPr/>
          <p:nvPr/>
        </p:nvSpPr>
        <p:spPr>
          <a:xfrm>
            <a:off x="6294149" y="44941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киви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кутник 16">
            <a:extLst>
              <a:ext uri="{FF2B5EF4-FFF2-40B4-BE49-F238E27FC236}">
                <a16:creationId xmlns:a16="http://schemas.microsoft.com/office/drawing/2014/main" id="{15D3CC40-C5FD-4B0F-B936-D97E7DF57A8F}"/>
              </a:ext>
            </a:extLst>
          </p:cNvPr>
          <p:cNvSpPr/>
          <p:nvPr/>
        </p:nvSpPr>
        <p:spPr>
          <a:xfrm>
            <a:off x="3393631" y="449508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банан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кутник 15">
            <a:extLst>
              <a:ext uri="{FF2B5EF4-FFF2-40B4-BE49-F238E27FC236}">
                <a16:creationId xmlns:a16="http://schemas.microsoft.com/office/drawing/2014/main" id="{FF7B80ED-D5E9-41DF-8C42-5C8F79351CF2}"/>
              </a:ext>
            </a:extLst>
          </p:cNvPr>
          <p:cNvSpPr/>
          <p:nvPr/>
        </p:nvSpPr>
        <p:spPr>
          <a:xfrm>
            <a:off x="6281060" y="505890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ноты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кутник 16">
            <a:extLst>
              <a:ext uri="{FF2B5EF4-FFF2-40B4-BE49-F238E27FC236}">
                <a16:creationId xmlns:a16="http://schemas.microsoft.com/office/drawing/2014/main" id="{07CD8956-0FE1-42B9-B946-59336EE34A44}"/>
              </a:ext>
            </a:extLst>
          </p:cNvPr>
          <p:cNvSpPr/>
          <p:nvPr/>
        </p:nvSpPr>
        <p:spPr>
          <a:xfrm>
            <a:off x="3393631" y="5066466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кутник 15">
            <a:extLst>
              <a:ext uri="{FF2B5EF4-FFF2-40B4-BE49-F238E27FC236}">
                <a16:creationId xmlns:a16="http://schemas.microsoft.com/office/drawing/2014/main" id="{8B01E7FE-5AE9-4A40-B91D-6B4C4C232BF1}"/>
              </a:ext>
            </a:extLst>
          </p:cNvPr>
          <p:cNvSpPr/>
          <p:nvPr/>
        </p:nvSpPr>
        <p:spPr>
          <a:xfrm>
            <a:off x="508245" y="507945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F706996-FDCE-44C9-B47A-D0D2D03DA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554" y="2194121"/>
            <a:ext cx="2872345" cy="2872345"/>
          </a:xfrm>
          <a:prstGeom prst="rect">
            <a:avLst/>
          </a:prstGeom>
        </p:spPr>
      </p:pic>
      <p:sp>
        <p:nvSpPr>
          <p:cNvPr id="32" name="Прямокутник 15">
            <a:extLst>
              <a:ext uri="{FF2B5EF4-FFF2-40B4-BE49-F238E27FC236}">
                <a16:creationId xmlns:a16="http://schemas.microsoft.com/office/drawing/2014/main" id="{588CB720-20A0-4CF2-8FAD-D173FDD53236}"/>
              </a:ext>
            </a:extLst>
          </p:cNvPr>
          <p:cNvSpPr/>
          <p:nvPr/>
        </p:nvSpPr>
        <p:spPr>
          <a:xfrm flipV="1">
            <a:off x="6265977" y="4156076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дыня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кутник 16">
            <a:extLst>
              <a:ext uri="{FF2B5EF4-FFF2-40B4-BE49-F238E27FC236}">
                <a16:creationId xmlns:a16="http://schemas.microsoft.com/office/drawing/2014/main" id="{21945DE2-41A7-41D8-8C1B-4C28405717C1}"/>
              </a:ext>
            </a:extLst>
          </p:cNvPr>
          <p:cNvSpPr/>
          <p:nvPr/>
        </p:nvSpPr>
        <p:spPr>
          <a:xfrm flipV="1">
            <a:off x="3367550" y="415603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букет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кутник 16">
            <a:extLst>
              <a:ext uri="{FF2B5EF4-FFF2-40B4-BE49-F238E27FC236}">
                <a16:creationId xmlns:a16="http://schemas.microsoft.com/office/drawing/2014/main" id="{D99AECB4-E5E4-4BCC-8D68-88EFB41C5215}"/>
              </a:ext>
            </a:extLst>
          </p:cNvPr>
          <p:cNvSpPr/>
          <p:nvPr/>
        </p:nvSpPr>
        <p:spPr>
          <a:xfrm flipV="1">
            <a:off x="3367550" y="3232658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кутник 15">
            <a:extLst>
              <a:ext uri="{FF2B5EF4-FFF2-40B4-BE49-F238E27FC236}">
                <a16:creationId xmlns:a16="http://schemas.microsoft.com/office/drawing/2014/main" id="{C7137DDB-019B-44DF-9CC2-D62CCF954C37}"/>
              </a:ext>
            </a:extLst>
          </p:cNvPr>
          <p:cNvSpPr/>
          <p:nvPr/>
        </p:nvSpPr>
        <p:spPr>
          <a:xfrm flipV="1">
            <a:off x="6265977" y="5079406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ноты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кутник 16">
            <a:extLst>
              <a:ext uri="{FF2B5EF4-FFF2-40B4-BE49-F238E27FC236}">
                <a16:creationId xmlns:a16="http://schemas.microsoft.com/office/drawing/2014/main" id="{E7CE1735-AE72-402C-A9A6-24B92F7AB57E}"/>
              </a:ext>
            </a:extLst>
          </p:cNvPr>
          <p:cNvSpPr/>
          <p:nvPr/>
        </p:nvSpPr>
        <p:spPr>
          <a:xfrm flipV="1">
            <a:off x="3367550" y="5079362"/>
            <a:ext cx="2907014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 anchorCtr="1">
            <a:spAutoFit/>
          </a:bodyPr>
          <a:lstStyle/>
          <a:p>
            <a:pPr algn="ctr"/>
            <a:r>
              <a:rPr lang="uk-UA" sz="5400" b="1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веник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кутник 15">
            <a:extLst>
              <a:ext uri="{FF2B5EF4-FFF2-40B4-BE49-F238E27FC236}">
                <a16:creationId xmlns:a16="http://schemas.microsoft.com/office/drawing/2014/main" id="{785DB68A-BE31-4AB3-8AE1-7BE53F291A7E}"/>
              </a:ext>
            </a:extLst>
          </p:cNvPr>
          <p:cNvSpPr/>
          <p:nvPr/>
        </p:nvSpPr>
        <p:spPr>
          <a:xfrm flipV="1">
            <a:off x="501701" y="414890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кутник 15">
            <a:extLst>
              <a:ext uri="{FF2B5EF4-FFF2-40B4-BE49-F238E27FC236}">
                <a16:creationId xmlns:a16="http://schemas.microsoft.com/office/drawing/2014/main" id="{EBEF80F8-370D-4A9C-8A3F-270B5AC22E97}"/>
              </a:ext>
            </a:extLst>
          </p:cNvPr>
          <p:cNvSpPr/>
          <p:nvPr/>
        </p:nvSpPr>
        <p:spPr>
          <a:xfrm flipV="1">
            <a:off x="501701" y="3225535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кутник 15">
            <a:extLst>
              <a:ext uri="{FF2B5EF4-FFF2-40B4-BE49-F238E27FC236}">
                <a16:creationId xmlns:a16="http://schemas.microsoft.com/office/drawing/2014/main" id="{954EC79D-C7F0-4EB9-B227-9050251F4362}"/>
              </a:ext>
            </a:extLst>
          </p:cNvPr>
          <p:cNvSpPr/>
          <p:nvPr/>
        </p:nvSpPr>
        <p:spPr>
          <a:xfrm flipV="1">
            <a:off x="501701" y="507223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F1F0FDD-4DA2-4BF5-8AA0-262BFA83F9A1}"/>
              </a:ext>
            </a:extLst>
          </p:cNvPr>
          <p:cNvGrpSpPr/>
          <p:nvPr/>
        </p:nvGrpSpPr>
        <p:grpSpPr>
          <a:xfrm>
            <a:off x="-166870" y="6010001"/>
            <a:ext cx="1093531" cy="1017639"/>
            <a:chOff x="110921" y="46441"/>
            <a:chExt cx="497213" cy="505365"/>
          </a:xfrm>
        </p:grpSpPr>
        <p:pic>
          <p:nvPicPr>
            <p:cNvPr id="55" name="Picture 40">
              <a:extLst>
                <a:ext uri="{FF2B5EF4-FFF2-40B4-BE49-F238E27FC236}">
                  <a16:creationId xmlns:a16="http://schemas.microsoft.com/office/drawing/2014/main" id="{018F0AA9-C1BF-49F0-AFDF-1F02910EA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07A4351-5CFD-46D7-81BE-F85F7989B2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" name="Скругленный прямоугольник 52">
            <a:extLst>
              <a:ext uri="{FF2B5EF4-FFF2-40B4-BE49-F238E27FC236}">
                <a16:creationId xmlns:a16="http://schemas.microsoft.com/office/drawing/2014/main" id="{AFEC1BE5-8A8F-40D5-AE1A-85AF10976B7E}"/>
              </a:ext>
            </a:extLst>
          </p:cNvPr>
          <p:cNvSpPr/>
          <p:nvPr/>
        </p:nvSpPr>
        <p:spPr>
          <a:xfrm>
            <a:off x="1988621" y="5797421"/>
            <a:ext cx="4653963" cy="4260993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Прямокутник 15">
            <a:extLst>
              <a:ext uri="{FF2B5EF4-FFF2-40B4-BE49-F238E27FC236}">
                <a16:creationId xmlns:a16="http://schemas.microsoft.com/office/drawing/2014/main" id="{E48ABBD9-860F-4717-9474-2C793CA989CD}"/>
              </a:ext>
            </a:extLst>
          </p:cNvPr>
          <p:cNvSpPr/>
          <p:nvPr/>
        </p:nvSpPr>
        <p:spPr>
          <a:xfrm flipV="1">
            <a:off x="522056" y="234226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кутник 15">
            <a:extLst>
              <a:ext uri="{FF2B5EF4-FFF2-40B4-BE49-F238E27FC236}">
                <a16:creationId xmlns:a16="http://schemas.microsoft.com/office/drawing/2014/main" id="{35BBAC8B-C30E-4A5C-AFBD-2A6F4DD292D0}"/>
              </a:ext>
            </a:extLst>
          </p:cNvPr>
          <p:cNvSpPr/>
          <p:nvPr/>
        </p:nvSpPr>
        <p:spPr>
          <a:xfrm flipV="1">
            <a:off x="552449" y="1418893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кутник 15">
            <a:extLst>
              <a:ext uri="{FF2B5EF4-FFF2-40B4-BE49-F238E27FC236}">
                <a16:creationId xmlns:a16="http://schemas.microsoft.com/office/drawing/2014/main" id="{2E6A927D-642A-4065-9E20-A483F383E62E}"/>
              </a:ext>
            </a:extLst>
          </p:cNvPr>
          <p:cNvSpPr/>
          <p:nvPr/>
        </p:nvSpPr>
        <p:spPr>
          <a:xfrm>
            <a:off x="522056" y="486379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кутник 15">
            <a:extLst>
              <a:ext uri="{FF2B5EF4-FFF2-40B4-BE49-F238E27FC236}">
                <a16:creationId xmlns:a16="http://schemas.microsoft.com/office/drawing/2014/main" id="{347C08AB-81C6-48D2-824C-9FF7DB43F885}"/>
              </a:ext>
            </a:extLst>
          </p:cNvPr>
          <p:cNvSpPr/>
          <p:nvPr/>
        </p:nvSpPr>
        <p:spPr>
          <a:xfrm flipV="1">
            <a:off x="507456" y="508510"/>
            <a:ext cx="2872345" cy="923330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5000"/>
                  <a:lumOff val="95000"/>
                </a:schemeClr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uk-UA" sz="54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дорога</a:t>
            </a:r>
            <a:endParaRPr lang="uk-UA" sz="5400" b="1" cap="none" spc="0" dirty="0">
              <a:ln w="12700" cmpd="sng">
                <a:noFill/>
                <a:prstDash val="solid"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7" grpId="0" animBg="1"/>
      <p:bldP spid="57" grpId="1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C2CF04-D96E-47BB-BABF-4ECFF828E0A4}"/>
</file>

<file path=customXml/itemProps2.xml><?xml version="1.0" encoding="utf-8"?>
<ds:datastoreItem xmlns:ds="http://schemas.openxmlformats.org/officeDocument/2006/customXml" ds:itemID="{528524E1-EAC4-4B07-BC4A-7015C22A2E00}"/>
</file>

<file path=customXml/itemProps3.xml><?xml version="1.0" encoding="utf-8"?>
<ds:datastoreItem xmlns:ds="http://schemas.openxmlformats.org/officeDocument/2006/customXml" ds:itemID="{8D091F72-9B5C-4FEA-A95F-636BD19895F5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58</Words>
  <Application>Microsoft Office PowerPoint</Application>
  <PresentationFormat>Широкоэкранный</PresentationFormat>
  <Paragraphs>58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11</cp:revision>
  <dcterms:created xsi:type="dcterms:W3CDTF">2026-01-13T11:29:34Z</dcterms:created>
  <dcterms:modified xsi:type="dcterms:W3CDTF">2026-01-15T12:53:58Z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