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7B324-01CA-44AF-9A15-649AAC11C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DB2EB-A83C-4D22-9949-7217CE51B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1A507-C2AC-4AD4-AEA1-908A71D6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0DF73-2E8F-40C6-9523-7BAF1159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3A4396-F3FF-4E6F-BF4F-AB202572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0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ABCFF-5D93-4EF0-AB10-ED04C5EB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14ECAA-2CC2-4E2C-9E8F-F5940EFB1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1A51F-867E-4908-B082-D23790A1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393473-34E4-4BBA-B06D-8226A0BA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DE53F-C8FB-4595-B393-92B9A4BC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6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8F3420-BD28-42FC-AA19-3AC213B63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90FCEB-6904-4C47-B82B-F11B37919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7BBBA6-1A8F-4579-94A1-2E8582B3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A789A-3464-469F-B119-06E20373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BAAF2-D08F-4397-A539-C8D4B09A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7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C5085-C713-4732-872E-D1C97D6E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A2715-C683-4B98-8F50-7336FCEE9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A4F91-1959-4E8D-875D-F34E66D6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746E28-0B90-4152-B2D9-27A7128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8E69B-E954-4D73-977B-918885FE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8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21FE9-5508-464A-863E-0604E06C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CC116-A982-49C7-AD33-2A0548A5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C4900-99BC-47D0-A649-F9F64E26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A1FDF-E166-449E-B669-94F35445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EB463-2CCA-4B2C-8B27-6BF47AD0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2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9ECD7-8AD9-4591-9EA8-92354828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C38DC-574D-4047-92C3-2E14AF525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CA1A49-D4A5-492E-9977-D4CD4814E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AA2D9A-6A6E-4DB2-BC46-B3FF9E90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1ACF38-3D82-4B41-9433-3D8F5FB9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61CAB8-5349-45B5-B4B4-AD9B7987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7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FCC99-B8FD-4914-876F-4B5FA60A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DCA87-A609-43DB-B196-B4C96809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1E72E1-4B12-49BC-9537-F33E99644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88BF49-C51D-4694-8A0D-36395AE29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EA9E9-CC4E-497B-AD4D-D7A3DB68F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89FBC7-0D19-4749-98C2-96A3CA36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D12BE0-627B-456F-8DE5-B665E990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C083D6-7A7E-451D-BCF9-887D016E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0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F8764-035D-43BF-925E-941C120C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E869F7-0EA8-4449-B4E6-17E9542F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1D175A-AFF2-47C3-AE1F-46963C6D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A88652-4CE6-4E3C-B445-02CBF6D4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7F059D-334F-4264-90FF-5EB56A1E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9751B1-B7F3-4E40-8D03-DA311174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95B32E-3C98-436B-A16B-2C910156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8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07F39-BD89-416A-BAFB-1600CEC6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7AB6A-0C72-4F73-8228-4F31893A5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7687A6-545C-4946-9C3B-63E80267F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75EE55-3497-4A06-96C4-C1392AFB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D9736F-EC19-4B82-8B95-D825C3EF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6EC4CE-8D64-47D9-9377-23982603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BFBF3-5185-45F8-BCCC-7A7C2BF4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F1954C-BD49-40E2-9A38-BA00F9550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7F169E-4DCB-4571-9756-D91436470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D8131-BA06-4F4C-B543-91E2B808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5CB4C-F066-464A-B9FC-16414A80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841151-E7C3-4C9D-8FAB-2C9B84B0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B840E-110A-4A98-93B5-0B14D334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4B6D6-89BD-43E6-9A1A-352AC2EAB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E4B96-6B1F-4FEE-B5F0-7A00D0CCD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5F509-FC51-436F-A13D-E6C7F5C6FF8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A3686-5EB1-4C2C-9A4F-EB702BFE8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C0B34-6FA1-42BE-B644-939CB4A25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0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C58AA27-1A70-47AE-B12D-2C26526C4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19" y="-50506"/>
            <a:ext cx="12430253" cy="7103002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01C8711B-1C1D-4DF1-8B62-E0B5BADCB35D}"/>
              </a:ext>
            </a:extLst>
          </p:cNvPr>
          <p:cNvSpPr/>
          <p:nvPr/>
        </p:nvSpPr>
        <p:spPr>
          <a:xfrm>
            <a:off x="-233082" y="-179293"/>
            <a:ext cx="8794376" cy="751242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0939EB8-6F06-4BC9-A16C-F8D5134F678A}"/>
              </a:ext>
            </a:extLst>
          </p:cNvPr>
          <p:cNvSpPr/>
          <p:nvPr/>
        </p:nvSpPr>
        <p:spPr>
          <a:xfrm>
            <a:off x="5085948" y="2766515"/>
            <a:ext cx="9412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BA9C532-15F4-44B3-A0E7-45C3DAEB64FB}"/>
              </a:ext>
            </a:extLst>
          </p:cNvPr>
          <p:cNvSpPr/>
          <p:nvPr/>
        </p:nvSpPr>
        <p:spPr>
          <a:xfrm>
            <a:off x="173183" y="2956436"/>
            <a:ext cx="29931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88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</a:t>
            </a:r>
            <a:endParaRPr lang="uk-UA" sz="88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5DCDC28-2671-4AC5-8611-7F4FAB20E23D}"/>
              </a:ext>
            </a:extLst>
          </p:cNvPr>
          <p:cNvSpPr/>
          <p:nvPr/>
        </p:nvSpPr>
        <p:spPr>
          <a:xfrm>
            <a:off x="285318" y="1708863"/>
            <a:ext cx="21891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8800" b="1" cap="none" spc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лос</a:t>
            </a:r>
            <a:endParaRPr lang="uk-UA" sz="88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1F0A5FF-789D-4C92-9D8E-3FEF4E90F846}"/>
              </a:ext>
            </a:extLst>
          </p:cNvPr>
          <p:cNvSpPr/>
          <p:nvPr/>
        </p:nvSpPr>
        <p:spPr>
          <a:xfrm>
            <a:off x="274449" y="4303573"/>
            <a:ext cx="22108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88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endParaRPr lang="uk-UA" sz="88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4A52ED5D-3080-499C-B14E-2F0EA82E8078}"/>
              </a:ext>
            </a:extLst>
          </p:cNvPr>
          <p:cNvCxnSpPr>
            <a:cxnSpLocks/>
          </p:cNvCxnSpPr>
          <p:nvPr/>
        </p:nvCxnSpPr>
        <p:spPr>
          <a:xfrm>
            <a:off x="2225258" y="1423585"/>
            <a:ext cx="2975921" cy="18459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691EC0DB-4DDB-49BF-90C4-0B881F3B36EA}"/>
              </a:ext>
            </a:extLst>
          </p:cNvPr>
          <p:cNvCxnSpPr>
            <a:cxnSpLocks/>
          </p:cNvCxnSpPr>
          <p:nvPr/>
        </p:nvCxnSpPr>
        <p:spPr>
          <a:xfrm>
            <a:off x="2474443" y="2568523"/>
            <a:ext cx="2611505" cy="9579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D487774E-5B02-4680-B073-651C85A475BC}"/>
              </a:ext>
            </a:extLst>
          </p:cNvPr>
          <p:cNvCxnSpPr>
            <a:cxnSpLocks/>
          </p:cNvCxnSpPr>
          <p:nvPr/>
        </p:nvCxnSpPr>
        <p:spPr>
          <a:xfrm flipV="1">
            <a:off x="2896838" y="3697628"/>
            <a:ext cx="2220368" cy="1861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D2A850-6FB7-4F6D-9591-F15B6619B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72441" y="101969"/>
            <a:ext cx="1136669" cy="991725"/>
          </a:xfrm>
          <a:prstGeom prst="rect">
            <a:avLst/>
          </a:prstGeom>
        </p:spPr>
      </p:pic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E6C40368-3A20-4CAC-8A42-448B11DDAC6B}"/>
              </a:ext>
            </a:extLst>
          </p:cNvPr>
          <p:cNvSpPr/>
          <p:nvPr/>
        </p:nvSpPr>
        <p:spPr>
          <a:xfrm>
            <a:off x="250364" y="455664"/>
            <a:ext cx="22989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8800" b="1" cap="none" spc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сол</a:t>
            </a:r>
            <a:endParaRPr lang="uk-UA" sz="88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id="{9C711FD0-878E-41D4-A0C1-84CF223A202A}"/>
              </a:ext>
            </a:extLst>
          </p:cNvPr>
          <p:cNvCxnSpPr>
            <a:cxnSpLocks/>
          </p:cNvCxnSpPr>
          <p:nvPr/>
        </p:nvCxnSpPr>
        <p:spPr>
          <a:xfrm flipV="1">
            <a:off x="2384612" y="3893409"/>
            <a:ext cx="2768313" cy="10896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19AD536-0CB1-4399-B68C-B4E67DC27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0599" y="31962"/>
            <a:ext cx="1136669" cy="11366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C20600D-027B-45FA-8A1E-7F7F9F87E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948" y="2238946"/>
            <a:ext cx="2774576" cy="2774576"/>
          </a:xfrm>
          <a:prstGeom prst="rect">
            <a:avLst/>
          </a:prstGeom>
        </p:spPr>
      </p:pic>
      <p:cxnSp>
        <p:nvCxnSpPr>
          <p:cNvPr id="44" name="Пряма зі стрілкою 6">
            <a:extLst>
              <a:ext uri="{FF2B5EF4-FFF2-40B4-BE49-F238E27FC236}">
                <a16:creationId xmlns:a16="http://schemas.microsoft.com/office/drawing/2014/main" id="{98E09526-A796-4BE2-AD8F-2FB4BEA9DD23}"/>
              </a:ext>
            </a:extLst>
          </p:cNvPr>
          <p:cNvCxnSpPr>
            <a:cxnSpLocks/>
          </p:cNvCxnSpPr>
          <p:nvPr/>
        </p:nvCxnSpPr>
        <p:spPr>
          <a:xfrm>
            <a:off x="3762444" y="1229411"/>
            <a:ext cx="1541075" cy="19040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кутник 25">
            <a:extLst>
              <a:ext uri="{FF2B5EF4-FFF2-40B4-BE49-F238E27FC236}">
                <a16:creationId xmlns:a16="http://schemas.microsoft.com/office/drawing/2014/main" id="{B5DD7EAA-1EC9-4CB4-8C0C-F75CFF3D8D9E}"/>
              </a:ext>
            </a:extLst>
          </p:cNvPr>
          <p:cNvSpPr/>
          <p:nvPr/>
        </p:nvSpPr>
        <p:spPr>
          <a:xfrm>
            <a:off x="2453963" y="-50506"/>
            <a:ext cx="2827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8800" b="1" cap="none" spc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окун</a:t>
            </a:r>
            <a:endParaRPr lang="uk-UA" sz="88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 зі стрілкою 6">
            <a:extLst>
              <a:ext uri="{FF2B5EF4-FFF2-40B4-BE49-F238E27FC236}">
                <a16:creationId xmlns:a16="http://schemas.microsoft.com/office/drawing/2014/main" id="{CDC3FE5F-C2E1-43F5-8ABC-5A32F28D476A}"/>
              </a:ext>
            </a:extLst>
          </p:cNvPr>
          <p:cNvCxnSpPr>
            <a:cxnSpLocks/>
          </p:cNvCxnSpPr>
          <p:nvPr/>
        </p:nvCxnSpPr>
        <p:spPr>
          <a:xfrm flipV="1">
            <a:off x="3505808" y="4055700"/>
            <a:ext cx="1803089" cy="19579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кутник 25">
            <a:extLst>
              <a:ext uri="{FF2B5EF4-FFF2-40B4-BE49-F238E27FC236}">
                <a16:creationId xmlns:a16="http://schemas.microsoft.com/office/drawing/2014/main" id="{720DDA9B-218D-4853-B7AA-B2DF6F926A25}"/>
              </a:ext>
            </a:extLst>
          </p:cNvPr>
          <p:cNvSpPr/>
          <p:nvPr/>
        </p:nvSpPr>
        <p:spPr>
          <a:xfrm>
            <a:off x="1180651" y="5324120"/>
            <a:ext cx="25466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8800" b="1" cap="none" spc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8800" b="1" cap="none" spc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  <a:endParaRPr lang="uk-UA" sz="88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9906450-EF77-4B60-8415-791D23032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597181" y="1192891"/>
            <a:ext cx="1136669" cy="99172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1039E11-365D-4CDB-8B8F-E81B91DDA9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261" y="1125997"/>
            <a:ext cx="1004835" cy="100483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F7C100F-48ED-4CDA-8A5A-2A1E219E4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86352" y="2332332"/>
            <a:ext cx="1136669" cy="99172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176CDDB-B2F4-4C6A-95CE-FFE6054DA8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796" y="2304873"/>
            <a:ext cx="1086078" cy="108607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A793B9E-BD72-44DA-AA51-0310408F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609513" y="3519738"/>
            <a:ext cx="1136669" cy="991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F87AD8E4-794D-4342-B314-C0DD2B9943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181" y="3360673"/>
            <a:ext cx="1221934" cy="126075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000363-0EC3-4CD5-9424-F06510E18F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597181" y="4607947"/>
            <a:ext cx="1136669" cy="99172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E0F1CFF-305C-4B78-9752-302A8CCD2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-3162" r="23776" b="1"/>
          <a:stretch/>
        </p:blipFill>
        <p:spPr>
          <a:xfrm>
            <a:off x="6650529" y="4607947"/>
            <a:ext cx="1040121" cy="959422"/>
          </a:xfrm>
          <a:prstGeom prst="round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8A10CA7B-D597-467D-9322-A30F71EEB5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597181" y="5744188"/>
            <a:ext cx="1136669" cy="99172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253E44C-A3D8-409C-8C89-6582EBF2B11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8989" y="5728459"/>
            <a:ext cx="993052" cy="9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833EFF1-0769-40FC-8C1C-C21F06258563}"/>
</file>

<file path=customXml/itemProps2.xml><?xml version="1.0" encoding="utf-8"?>
<ds:datastoreItem xmlns:ds="http://schemas.openxmlformats.org/officeDocument/2006/customXml" ds:itemID="{1C25905F-3E88-4CD3-B145-F324BE8B7F7F}"/>
</file>

<file path=customXml/itemProps3.xml><?xml version="1.0" encoding="utf-8"?>
<ds:datastoreItem xmlns:ds="http://schemas.openxmlformats.org/officeDocument/2006/customXml" ds:itemID="{00F405AE-11DC-463A-9EAB-3C76A2EF50F4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6</cp:revision>
  <dcterms:created xsi:type="dcterms:W3CDTF">2026-01-15T11:34:50Z</dcterms:created>
  <dcterms:modified xsi:type="dcterms:W3CDTF">2026-01-15T12:29:24Z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