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47B324-01CA-44AF-9A15-649AAC11C1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D7DB2EB-A83C-4D22-9949-7217CE51B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E1A507-C2AC-4AD4-AEA1-908A71D69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10DF73-2E8F-40C6-9523-7BAF11598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3A4396-F3FF-4E6F-BF4F-AB2025722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408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ABCFF-5D93-4EF0-AB10-ED04C5EB7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714ECAA-2CC2-4E2C-9E8F-F5940EFB1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E1A51F-867E-4908-B082-D23790A1F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393473-34E4-4BBA-B06D-8226A0BAF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FDE53F-C8FB-4595-B393-92B9A4BC3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06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58F3420-BD28-42FC-AA19-3AC213B63F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90FCEB-6904-4C47-B82B-F11B37919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7BBBA6-1A8F-4579-94A1-2E8582B36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4A789A-3464-469F-B119-06E20373A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7BAAF2-D08F-4397-A539-C8D4B09AB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27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BC5085-C713-4732-872E-D1C97D6E6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9A2715-C683-4B98-8F50-7336FCEE9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1A4F91-1959-4E8D-875D-F34E66D61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746E28-0B90-4152-B2D9-27A71288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68E69B-E954-4D73-977B-918885FE0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580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21FE9-5508-464A-863E-0604E06C2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3CC116-A982-49C7-AD33-2A0548A56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0C4900-99BC-47D0-A649-F9F64E269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5A1FDF-E166-449E-B669-94F354457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4EB463-2CCA-4B2C-8B27-6BF47AD08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62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59ECD7-8AD9-4591-9EA8-92354828C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3C38DC-574D-4047-92C3-2E14AF525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CA1A49-D4A5-492E-9977-D4CD4814E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AA2D9A-6A6E-4DB2-BC46-B3FF9E90A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91ACF38-3D82-4B41-9433-3D8F5FB99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61CAB8-5349-45B5-B4B4-AD9B79871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07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4FCC99-B8FD-4914-876F-4B5FA60A9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0DCA87-A609-43DB-B196-B4C96809C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1E72E1-4B12-49BC-9537-F33E99644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188BF49-C51D-4694-8A0D-36395AE29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DDEA9E9-CC4E-497B-AD4D-D7A3DB68F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289FBC7-0D19-4749-98C2-96A3CA36E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FD12BE0-627B-456F-8DE5-B665E990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DC083D6-7A7E-451D-BCF9-887D016E9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20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2F8764-035D-43BF-925E-941C120CB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BE869F7-0EA8-4449-B4E6-17E9542FE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F1D175A-AFF2-47C3-AE1F-46963C6DE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FA88652-4CE6-4E3C-B445-02CBF6D4D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0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27F059D-334F-4264-90FF-5EB56A1ED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49751B1-B7F3-4E40-8D03-DA311174A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195B32E-3C98-436B-A16B-2C9101560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28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E07F39-BD89-416A-BAFB-1600CEC61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17AB6A-0C72-4F73-8228-4F31893A5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E7687A6-545C-4946-9C3B-63E80267F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75EE55-3497-4A06-96C4-C1392AFBF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D9736F-EC19-4B82-8B95-D825C3EF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6EC4CE-8D64-47D9-9377-239826037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79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4BFBF3-5185-45F8-BCCC-7A7C2BF42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3F1954C-BD49-40E2-9A38-BA00F9550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37F169E-4DCB-4571-9756-D91436470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6D8131-BA06-4F4C-B543-91E2B8085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75CB4C-F066-464A-B9FC-16414A80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841151-E7C3-4C9D-8FAB-2C9B84B0B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51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B840E-110A-4A98-93B5-0B14D334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2E4B6D6-89BD-43E6-9A1A-352AC2EAB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0E4B96-6B1F-4FEE-B5F0-7A00D0CCDC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5F509-FC51-436F-A13D-E6C7F5C6FF8E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3A3686-5EB1-4C2C-9A4F-EB702BFE8D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9C0B34-6FA1-42BE-B644-939CB4A256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886C3-6F0E-4EB3-A2F4-A3E037CA0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302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70939EB8-6F06-4BC9-A16C-F8D5134F678A}"/>
              </a:ext>
            </a:extLst>
          </p:cNvPr>
          <p:cNvSpPr/>
          <p:nvPr/>
        </p:nvSpPr>
        <p:spPr>
          <a:xfrm>
            <a:off x="5085948" y="2766515"/>
            <a:ext cx="94128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9600" b="1" cap="none" spc="0" dirty="0">
                <a:ln w="12700" cmpd="sng">
                  <a:noFill/>
                  <a:prstDash val="solid"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1BA9C532-15F4-44B3-A0E7-45C3DAEB64FB}"/>
              </a:ext>
            </a:extLst>
          </p:cNvPr>
          <p:cNvSpPr/>
          <p:nvPr/>
        </p:nvSpPr>
        <p:spPr>
          <a:xfrm>
            <a:off x="260680" y="2956436"/>
            <a:ext cx="283924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8800" b="1" dirty="0">
                <a:ln w="12700" cmpd="sng">
                  <a:noFill/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</a:t>
            </a:r>
            <a:endParaRPr lang="uk-UA" sz="8800" b="1" cap="none" spc="0" dirty="0">
              <a:ln w="12700" cmpd="sng">
                <a:noFill/>
                <a:prstDash val="solid"/>
              </a:ln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A5DCDC28-2671-4AC5-8611-7F4FAB20E23D}"/>
              </a:ext>
            </a:extLst>
          </p:cNvPr>
          <p:cNvSpPr/>
          <p:nvPr/>
        </p:nvSpPr>
        <p:spPr>
          <a:xfrm>
            <a:off x="285318" y="1708863"/>
            <a:ext cx="218912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8800" b="1" cap="none" spc="0" dirty="0" err="1">
                <a:ln w="12700" cmpd="sng">
                  <a:noFill/>
                  <a:prstDash val="solid"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лос</a:t>
            </a:r>
            <a:endParaRPr lang="uk-UA" sz="8800" b="1" cap="none" spc="0" dirty="0">
              <a:ln w="12700" cmpd="sng">
                <a:noFill/>
                <a:prstDash val="solid"/>
              </a:ln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1F0A5FF-789D-4C92-9D8E-3FEF4E90F846}"/>
              </a:ext>
            </a:extLst>
          </p:cNvPr>
          <p:cNvSpPr/>
          <p:nvPr/>
        </p:nvSpPr>
        <p:spPr>
          <a:xfrm>
            <a:off x="274449" y="4303573"/>
            <a:ext cx="221086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8800" b="1" dirty="0" err="1">
                <a:ln w="12700" cmpd="sng">
                  <a:noFill/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</a:t>
            </a:r>
            <a:endParaRPr lang="uk-UA" sz="8800" b="1" cap="none" spc="0" dirty="0">
              <a:ln w="12700" cmpd="sng">
                <a:noFill/>
                <a:prstDash val="solid"/>
              </a:ln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 зі стрілкою 6">
            <a:extLst>
              <a:ext uri="{FF2B5EF4-FFF2-40B4-BE49-F238E27FC236}">
                <a16:creationId xmlns:a16="http://schemas.microsoft.com/office/drawing/2014/main" id="{4A52ED5D-3080-499C-B14E-2F0EA82E8078}"/>
              </a:ext>
            </a:extLst>
          </p:cNvPr>
          <p:cNvCxnSpPr>
            <a:cxnSpLocks/>
          </p:cNvCxnSpPr>
          <p:nvPr/>
        </p:nvCxnSpPr>
        <p:spPr>
          <a:xfrm>
            <a:off x="2225258" y="1423585"/>
            <a:ext cx="2975921" cy="184596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зі стрілкою 8">
            <a:extLst>
              <a:ext uri="{FF2B5EF4-FFF2-40B4-BE49-F238E27FC236}">
                <a16:creationId xmlns:a16="http://schemas.microsoft.com/office/drawing/2014/main" id="{691EC0DB-4DDB-49BF-90C4-0B881F3B36EA}"/>
              </a:ext>
            </a:extLst>
          </p:cNvPr>
          <p:cNvCxnSpPr>
            <a:cxnSpLocks/>
          </p:cNvCxnSpPr>
          <p:nvPr/>
        </p:nvCxnSpPr>
        <p:spPr>
          <a:xfrm>
            <a:off x="2474443" y="2568523"/>
            <a:ext cx="2611505" cy="95797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 зі стрілкою 10">
            <a:extLst>
              <a:ext uri="{FF2B5EF4-FFF2-40B4-BE49-F238E27FC236}">
                <a16:creationId xmlns:a16="http://schemas.microsoft.com/office/drawing/2014/main" id="{D487774E-5B02-4680-B073-651C85A475BC}"/>
              </a:ext>
            </a:extLst>
          </p:cNvPr>
          <p:cNvCxnSpPr>
            <a:cxnSpLocks/>
          </p:cNvCxnSpPr>
          <p:nvPr/>
        </p:nvCxnSpPr>
        <p:spPr>
          <a:xfrm flipV="1">
            <a:off x="2896838" y="3697628"/>
            <a:ext cx="2220368" cy="18614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2D2A850-6FB7-4F6D-9591-F15B6619B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9667" y="168106"/>
            <a:ext cx="1806728" cy="1568528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89E56DEF-DD03-4B5D-A68F-55DA238BF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9667" y="1796645"/>
            <a:ext cx="1806728" cy="1568528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2FA9DAB-A377-48E6-B052-C673ED8033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9667" y="3425372"/>
            <a:ext cx="1806728" cy="1568528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A7739DDA-F65F-41EA-ACD3-F64C5F855A5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63328" y="1893967"/>
            <a:ext cx="1274917" cy="1297742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AD227EE7-D6FE-4B03-814E-9BC65CDEBEF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53969" y="3707144"/>
            <a:ext cx="1436483" cy="1004983"/>
          </a:xfrm>
          <a:prstGeom prst="rect">
            <a:avLst/>
          </a:prstGeom>
        </p:spPr>
      </p:pic>
      <p:sp>
        <p:nvSpPr>
          <p:cNvPr id="26" name="Прямокутник 25">
            <a:extLst>
              <a:ext uri="{FF2B5EF4-FFF2-40B4-BE49-F238E27FC236}">
                <a16:creationId xmlns:a16="http://schemas.microsoft.com/office/drawing/2014/main" id="{E6C40368-3A20-4CAC-8A42-448B11DDAC6B}"/>
              </a:ext>
            </a:extLst>
          </p:cNvPr>
          <p:cNvSpPr/>
          <p:nvPr/>
        </p:nvSpPr>
        <p:spPr>
          <a:xfrm>
            <a:off x="250364" y="455664"/>
            <a:ext cx="2298955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uk-UA" sz="8800" b="1" cap="none" spc="0" dirty="0" err="1">
                <a:ln w="12700" cmpd="sng">
                  <a:noFill/>
                  <a:prstDash val="solid"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сол</a:t>
            </a:r>
            <a:endParaRPr lang="uk-UA" sz="8800" b="1" cap="none" spc="0" dirty="0">
              <a:ln w="12700" cmpd="sng">
                <a:noFill/>
                <a:prstDash val="solid"/>
              </a:ln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 зі стрілкою 32">
            <a:extLst>
              <a:ext uri="{FF2B5EF4-FFF2-40B4-BE49-F238E27FC236}">
                <a16:creationId xmlns:a16="http://schemas.microsoft.com/office/drawing/2014/main" id="{9C711FD0-878E-41D4-A0C1-84CF223A202A}"/>
              </a:ext>
            </a:extLst>
          </p:cNvPr>
          <p:cNvCxnSpPr>
            <a:cxnSpLocks/>
          </p:cNvCxnSpPr>
          <p:nvPr/>
        </p:nvCxnSpPr>
        <p:spPr>
          <a:xfrm flipV="1">
            <a:off x="2384612" y="3893409"/>
            <a:ext cx="2768313" cy="108961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33BE9CFC-5ACE-4A2D-B6CB-4DA96CD28B3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59667" y="5054099"/>
            <a:ext cx="1806728" cy="1568528"/>
          </a:xfrm>
          <a:prstGeom prst="rect">
            <a:avLst/>
          </a:prstGeom>
        </p:spPr>
      </p:pic>
      <p:pic>
        <p:nvPicPr>
          <p:cNvPr id="50" name="Рисунок 49">
            <a:extLst>
              <a:ext uri="{FF2B5EF4-FFF2-40B4-BE49-F238E27FC236}">
                <a16:creationId xmlns:a16="http://schemas.microsoft.com/office/drawing/2014/main" id="{36BAC968-5E56-4D70-8F15-1A44A4932716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58" b="9501"/>
          <a:stretch/>
        </p:blipFill>
        <p:spPr>
          <a:xfrm>
            <a:off x="7082683" y="5154755"/>
            <a:ext cx="1115212" cy="1385538"/>
          </a:xfrm>
          <a:prstGeom prst="rect">
            <a:avLst/>
          </a:prstGeom>
        </p:spPr>
      </p:pic>
      <p:pic>
        <p:nvPicPr>
          <p:cNvPr id="53" name="Рисунок 52">
            <a:extLst>
              <a:ext uri="{FF2B5EF4-FFF2-40B4-BE49-F238E27FC236}">
                <a16:creationId xmlns:a16="http://schemas.microsoft.com/office/drawing/2014/main" id="{C19AD536-0CB1-4399-B68C-B4E67DC27E78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66341" y="321335"/>
            <a:ext cx="793380" cy="1301846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1C20600D-027B-45FA-8A1E-7F7F9F87E2C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2948" y="2238946"/>
            <a:ext cx="2774576" cy="2774576"/>
          </a:xfrm>
          <a:prstGeom prst="rect">
            <a:avLst/>
          </a:prstGeom>
        </p:spPr>
      </p:pic>
      <p:cxnSp>
        <p:nvCxnSpPr>
          <p:cNvPr id="44" name="Пряма зі стрілкою 6">
            <a:extLst>
              <a:ext uri="{FF2B5EF4-FFF2-40B4-BE49-F238E27FC236}">
                <a16:creationId xmlns:a16="http://schemas.microsoft.com/office/drawing/2014/main" id="{98E09526-A796-4BE2-AD8F-2FB4BEA9DD23}"/>
              </a:ext>
            </a:extLst>
          </p:cNvPr>
          <p:cNvCxnSpPr>
            <a:cxnSpLocks/>
          </p:cNvCxnSpPr>
          <p:nvPr/>
        </p:nvCxnSpPr>
        <p:spPr>
          <a:xfrm>
            <a:off x="3762444" y="1229411"/>
            <a:ext cx="1541075" cy="190401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кутник 25">
            <a:extLst>
              <a:ext uri="{FF2B5EF4-FFF2-40B4-BE49-F238E27FC236}">
                <a16:creationId xmlns:a16="http://schemas.microsoft.com/office/drawing/2014/main" id="{B5DD7EAA-1EC9-4CB4-8C0C-F75CFF3D8D9E}"/>
              </a:ext>
            </a:extLst>
          </p:cNvPr>
          <p:cNvSpPr/>
          <p:nvPr/>
        </p:nvSpPr>
        <p:spPr>
          <a:xfrm>
            <a:off x="2453963" y="-50506"/>
            <a:ext cx="282764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uk-UA" sz="8800" b="1" cap="none" spc="0" dirty="0" err="1">
                <a:ln w="12700" cmpd="sng">
                  <a:noFill/>
                  <a:prstDash val="solid"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окун</a:t>
            </a:r>
            <a:endParaRPr lang="uk-UA" sz="8800" b="1" cap="none" spc="0" dirty="0">
              <a:ln w="12700" cmpd="sng">
                <a:noFill/>
                <a:prstDash val="solid"/>
              </a:ln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Пряма зі стрілкою 6">
            <a:extLst>
              <a:ext uri="{FF2B5EF4-FFF2-40B4-BE49-F238E27FC236}">
                <a16:creationId xmlns:a16="http://schemas.microsoft.com/office/drawing/2014/main" id="{CDC3FE5F-C2E1-43F5-8ABC-5A32F28D476A}"/>
              </a:ext>
            </a:extLst>
          </p:cNvPr>
          <p:cNvCxnSpPr>
            <a:cxnSpLocks/>
          </p:cNvCxnSpPr>
          <p:nvPr/>
        </p:nvCxnSpPr>
        <p:spPr>
          <a:xfrm flipV="1">
            <a:off x="3505808" y="4055700"/>
            <a:ext cx="1803089" cy="195796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кутник 25">
            <a:extLst>
              <a:ext uri="{FF2B5EF4-FFF2-40B4-BE49-F238E27FC236}">
                <a16:creationId xmlns:a16="http://schemas.microsoft.com/office/drawing/2014/main" id="{720DDA9B-218D-4853-B7AA-B2DF6F926A25}"/>
              </a:ext>
            </a:extLst>
          </p:cNvPr>
          <p:cNvSpPr/>
          <p:nvPr/>
        </p:nvSpPr>
        <p:spPr>
          <a:xfrm>
            <a:off x="1180651" y="5324120"/>
            <a:ext cx="254662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uk-UA" sz="8800" b="1" cap="none" spc="0" dirty="0">
                <a:ln w="12700" cmpd="sng">
                  <a:noFill/>
                  <a:prstDash val="solid"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8800" b="1" cap="none" spc="0" dirty="0" err="1">
                <a:ln w="12700" cmpd="sng">
                  <a:noFill/>
                  <a:prstDash val="solid"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ыс</a:t>
            </a:r>
            <a:endParaRPr lang="uk-UA" sz="8800" b="1" cap="none" spc="0" dirty="0">
              <a:ln w="12700" cmpd="sng">
                <a:noFill/>
                <a:prstDash val="solid"/>
              </a:ln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378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85893f9a06dede89c67529cf8ccaf714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904e7a21b43c6d1864e2caed281f3db8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DFE8B987-1F87-41F4-AD2F-BF7D4AF8D7FE}"/>
</file>

<file path=customXml/itemProps2.xml><?xml version="1.0" encoding="utf-8"?>
<ds:datastoreItem xmlns:ds="http://schemas.openxmlformats.org/officeDocument/2006/customXml" ds:itemID="{86392519-EB94-4DE0-B109-8FBDA1E80254}"/>
</file>

<file path=customXml/itemProps3.xml><?xml version="1.0" encoding="utf-8"?>
<ds:datastoreItem xmlns:ds="http://schemas.openxmlformats.org/officeDocument/2006/customXml" ds:itemID="{0392FCC8-2012-43FD-9837-B64606DBD0C2}"/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SpeechTerapist_Julia</dc:creator>
  <cp:lastModifiedBy>SpeechTerapist_Julia</cp:lastModifiedBy>
  <cp:revision>1</cp:revision>
  <dcterms:created xsi:type="dcterms:W3CDTF">2026-01-15T11:34:50Z</dcterms:created>
  <dcterms:modified xsi:type="dcterms:W3CDTF">2026-01-15T11:42:55Z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0x01010038FC03484849DD4F838791533D0789A3</vt:lpwstr>
  </property>
</Properties>
</file>