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3AA42-B753-4D17-96D8-E06D59A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3D07274-76F4-4AE7-A31B-9AABD4894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55684-5E9B-44F9-A52C-B3FA376CC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8178B25-5074-44F8-8F34-D61F68B59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E7ED85-8C0A-405A-BFD9-867CC3634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25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70605-91A5-405C-B8F2-6C3E554F6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43343DF-8049-49A9-87E5-6B8CDBFBDF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774781-8FFE-4702-B0C3-BEC044ED6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C37F9-1DFB-4B49-92B2-72C2C2065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2010D-2E40-4CC2-9513-298FD0DBE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417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A22E118-5961-4B59-A703-5BBAFFB096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A7053D-FDB2-408B-AF15-BDBC34B97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A8BDCD-2C6D-4E9F-A157-5A5FB34A9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DAB916-7046-440C-8EAA-7D7AC660E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B54E55-0832-45E3-97C4-973A86DEF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7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0B07E1-A091-4A2D-9D66-476E9D35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47EB2D-5952-462D-8DB2-F68E5DD0A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81CCBE-7BD2-4B22-98AA-FBA3A2171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5A3097-8B96-459A-A77B-7719D8DB8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CD598-3B55-43FD-91F0-5CE57EED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282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A3B7B-E805-4314-BE84-8B0B9C456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4548C0-F9E9-4534-A32B-C4C308164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20033C-5692-42A2-8F78-DFD1365C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C70C76-C5F1-4FD5-8C03-16B03DFD5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CABF7A-AE0F-4599-ADEB-F95804F4E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460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05A57-C00F-4094-B7FA-7B7903603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C443AF-D49F-4376-BF4C-1E406DDA2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FDC5B1-1AB1-496B-829F-CA2A75E6E3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A17226-4D4A-409A-8CC0-4BBD6FDFF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481E4A-1403-49C7-A793-FCBDC479A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115A97-F2BE-417B-B1EC-5056210BB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08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026C8-D1D1-455B-92D3-1CD96987B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A5FA4-4187-49A5-B83C-BF1A2EE92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765441-8393-4CBB-9F79-48204AB0E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5A5F702-5352-4ED4-90A1-1FDC0FD89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DCDD0DF-9B8A-4D98-B38B-96DA0F66F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71A4978-B5DB-4D8E-851D-64BAAC922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ED447F2-FB9C-486B-8232-29024AA48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CC0FFB8-3D2E-4BC7-B392-64163985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7822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3A0569-3C71-4E61-8332-43954C0CC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C04CD6-409A-4DCA-9DB4-4811A727C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3076D62-BB43-475D-86DB-AC1319521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6F0081-1DCE-4C1C-BE73-B27EA526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468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B76F54-2512-466E-A6C3-5D92832AA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163D16-578A-4D68-B786-CC55B007D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145CF0A-3CFB-431C-8BC0-05938810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920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19B15-0653-4053-9C66-D08A04A6B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4EDE2-C179-4F17-B1F9-DC893AB7B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AD029-B93B-492D-A97D-9DC7E6B32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8F51559-2608-49ED-B26F-8D6EA1D4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B3CB490-54AB-4184-A68E-9C7714952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FD1266-4EED-471A-A134-3877D61D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24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F5D84-CC78-4BCA-A13A-75006EE0D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EDAE0AA-3904-4546-BB8C-FCECC5B85E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566F5F-9F14-4A84-B64F-0B44ACE5C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B14787-32CD-4317-A6F4-6946E3053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4C8D38-AE2B-4174-8B67-8429B3E9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649626-F70D-4B87-8C02-D98E2CAC1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017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BE6A53-7DC6-4070-84C8-5A8AEC006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C4CC18-3038-4955-BAC0-8C972C0CE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7430F0-E546-4FDD-8B15-9844E108E9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E6289-17E0-43C3-916D-39601BDF64EE}" type="datetimeFigureOut">
              <a:rPr lang="ru-RU" smtClean="0"/>
              <a:t>15.01.2026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B8106-2FF7-4857-8E30-D76CE7F117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21AB-3715-4EAD-9973-F818E53F3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0882B8-59BC-44BE-92EB-C210D2F9A8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4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png"/><Relationship Id="rId27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7B1DD177-E89D-4E3A-9FBB-AECA6485AE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22" y="-84841"/>
            <a:ext cx="12317494" cy="7038568"/>
          </a:xfrm>
          <a:prstGeom prst="rect">
            <a:avLst/>
          </a:prstGeom>
        </p:spPr>
      </p:pic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E1DD910E-B903-4D5F-A2B7-DCF4546B5C1C}"/>
              </a:ext>
            </a:extLst>
          </p:cNvPr>
          <p:cNvSpPr/>
          <p:nvPr/>
        </p:nvSpPr>
        <p:spPr>
          <a:xfrm>
            <a:off x="285661" y="422366"/>
            <a:ext cx="8523780" cy="594831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527647-53EA-43D7-B9C4-BCFD3E0478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0041" t="12037" r="10745" b="25640"/>
          <a:stretch/>
        </p:blipFill>
        <p:spPr>
          <a:xfrm>
            <a:off x="362416" y="4278077"/>
            <a:ext cx="3652067" cy="117630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3B2686-0DFC-4DAA-919D-9308D9E9E3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0268" t="16927" r="8982" b="37455"/>
          <a:stretch/>
        </p:blipFill>
        <p:spPr>
          <a:xfrm>
            <a:off x="393977" y="2386785"/>
            <a:ext cx="3515358" cy="85158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34594D-81A0-440E-B905-EEB829600B5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t="20252" b="20252"/>
          <a:stretch/>
        </p:blipFill>
        <p:spPr>
          <a:xfrm>
            <a:off x="7577" y="1504624"/>
            <a:ext cx="3710644" cy="113295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D03FB6-CFE4-4646-907F-9FCB3E4DC52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21461" b="21461"/>
          <a:stretch/>
        </p:blipFill>
        <p:spPr>
          <a:xfrm>
            <a:off x="-49845" y="3431804"/>
            <a:ext cx="4444515" cy="106087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103114-A85B-45C8-9BFB-EA48B012FD2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7076" t="18565" r="12300" b="38178"/>
          <a:stretch/>
        </p:blipFill>
        <p:spPr>
          <a:xfrm>
            <a:off x="5064649" y="3337072"/>
            <a:ext cx="3290702" cy="819579"/>
          </a:xfrm>
          <a:prstGeom prst="rect">
            <a:avLst/>
          </a:prstGeom>
        </p:spPr>
      </p:pic>
      <p:sp>
        <p:nvSpPr>
          <p:cNvPr id="8" name="AutoShape 2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9AA2AA2B-E5F2-4D41-B802-23947EAB58C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9" name="AutoShape 4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EE9D72A1-79A0-4886-BEED-8FCF7064A5B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6" descr="Грустный смайлик - векторные изображения, Грустный смайлик картинки |  Depositphotos">
            <a:extLst>
              <a:ext uri="{FF2B5EF4-FFF2-40B4-BE49-F238E27FC236}">
                <a16:creationId xmlns:a16="http://schemas.microsoft.com/office/drawing/2014/main" id="{E6FAB34F-4C05-4644-996D-92B6A988254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E6627D-36D0-4614-9A38-BC662B04279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11960" t="20021" r="11228" b="30371"/>
          <a:stretch/>
        </p:blipFill>
        <p:spPr>
          <a:xfrm>
            <a:off x="5226444" y="4373466"/>
            <a:ext cx="3276138" cy="93095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F3288D3-F6CE-414B-9D44-226FE1E315C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2592" t="15316" r="14320" b="33687"/>
          <a:stretch/>
        </p:blipFill>
        <p:spPr>
          <a:xfrm>
            <a:off x="5111868" y="2337293"/>
            <a:ext cx="2287205" cy="980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28C379E-2B13-4A87-BC0D-9F1D40679D3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11741" t="22167" r="12485" b="32647"/>
          <a:stretch/>
        </p:blipFill>
        <p:spPr>
          <a:xfrm>
            <a:off x="5159002" y="531367"/>
            <a:ext cx="2387452" cy="843578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37A3A37A-4D83-4E20-8653-D1F068E02FD2}"/>
              </a:ext>
            </a:extLst>
          </p:cNvPr>
          <p:cNvCxnSpPr>
            <a:cxnSpLocks/>
          </p:cNvCxnSpPr>
          <p:nvPr/>
        </p:nvCxnSpPr>
        <p:spPr>
          <a:xfrm flipV="1">
            <a:off x="3960600" y="3801920"/>
            <a:ext cx="1281382" cy="120520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 зі стрілкою 18">
            <a:extLst>
              <a:ext uri="{FF2B5EF4-FFF2-40B4-BE49-F238E27FC236}">
                <a16:creationId xmlns:a16="http://schemas.microsoft.com/office/drawing/2014/main" id="{52AC2644-8B66-4CE3-952C-EF2990C878DC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290621" y="1834980"/>
            <a:ext cx="1935823" cy="3003965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 зі стрілкою 20">
            <a:extLst>
              <a:ext uri="{FF2B5EF4-FFF2-40B4-BE49-F238E27FC236}">
                <a16:creationId xmlns:a16="http://schemas.microsoft.com/office/drawing/2014/main" id="{0C4A7A10-CD0D-45D0-833C-5016D655B3DE}"/>
              </a:ext>
            </a:extLst>
          </p:cNvPr>
          <p:cNvCxnSpPr>
            <a:cxnSpLocks/>
          </p:cNvCxnSpPr>
          <p:nvPr/>
        </p:nvCxnSpPr>
        <p:spPr>
          <a:xfrm>
            <a:off x="3818180" y="2919145"/>
            <a:ext cx="1394614" cy="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79788AC0-3FD6-4A13-B35D-BC800D2E5DCE}"/>
              </a:ext>
            </a:extLst>
          </p:cNvPr>
          <p:cNvCxnSpPr>
            <a:cxnSpLocks/>
          </p:cNvCxnSpPr>
          <p:nvPr/>
        </p:nvCxnSpPr>
        <p:spPr>
          <a:xfrm>
            <a:off x="3622558" y="1070244"/>
            <a:ext cx="1557338" cy="10371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F808E1-3DD7-4301-9205-55BF1FEA47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804" y="2279625"/>
            <a:ext cx="2806498" cy="28064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947806A-150F-4613-BF4F-1326F75A827F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 t="15606" b="15606"/>
          <a:stretch/>
        </p:blipFill>
        <p:spPr>
          <a:xfrm>
            <a:off x="42078" y="505246"/>
            <a:ext cx="4047366" cy="123576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24570FC9-315E-4DE4-BA66-8AF44715B6A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4872" t="20874" r="10647" b="34458"/>
          <a:stretch/>
        </p:blipFill>
        <p:spPr>
          <a:xfrm>
            <a:off x="4963313" y="1438280"/>
            <a:ext cx="3801858" cy="793401"/>
          </a:xfrm>
          <a:prstGeom prst="rect">
            <a:avLst/>
          </a:prstGeom>
        </p:spPr>
      </p:pic>
      <p:cxnSp>
        <p:nvCxnSpPr>
          <p:cNvPr id="36" name="Пряма зі стрілкою 18">
            <a:extLst>
              <a:ext uri="{FF2B5EF4-FFF2-40B4-BE49-F238E27FC236}">
                <a16:creationId xmlns:a16="http://schemas.microsoft.com/office/drawing/2014/main" id="{81EE186D-97AD-40C1-B7C2-BBA0B91FE133}"/>
              </a:ext>
            </a:extLst>
          </p:cNvPr>
          <p:cNvCxnSpPr>
            <a:cxnSpLocks/>
          </p:cNvCxnSpPr>
          <p:nvPr/>
        </p:nvCxnSpPr>
        <p:spPr>
          <a:xfrm flipV="1">
            <a:off x="3913423" y="1209230"/>
            <a:ext cx="1313021" cy="274138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0413F8B-FFF3-4960-8D1F-54C13DC8464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 t="19829" b="19829"/>
          <a:stretch/>
        </p:blipFill>
        <p:spPr>
          <a:xfrm>
            <a:off x="34832" y="5287279"/>
            <a:ext cx="3870077" cy="118163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5C365B-4390-4718-9FAA-55D9C30D257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 t="23361" b="36882"/>
          <a:stretch/>
        </p:blipFill>
        <p:spPr>
          <a:xfrm>
            <a:off x="4724050" y="5398495"/>
            <a:ext cx="3801858" cy="793401"/>
          </a:xfrm>
          <a:prstGeom prst="rect">
            <a:avLst/>
          </a:prstGeom>
        </p:spPr>
      </p:pic>
      <p:cxnSp>
        <p:nvCxnSpPr>
          <p:cNvPr id="51" name="Пряма зі стрілкою 18">
            <a:extLst>
              <a:ext uri="{FF2B5EF4-FFF2-40B4-BE49-F238E27FC236}">
                <a16:creationId xmlns:a16="http://schemas.microsoft.com/office/drawing/2014/main" id="{2AF003DD-EA36-402F-8F31-2D9AC8C216E3}"/>
              </a:ext>
            </a:extLst>
          </p:cNvPr>
          <p:cNvCxnSpPr>
            <a:cxnSpLocks/>
          </p:cNvCxnSpPr>
          <p:nvPr/>
        </p:nvCxnSpPr>
        <p:spPr>
          <a:xfrm>
            <a:off x="3564311" y="5807126"/>
            <a:ext cx="1617997" cy="0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86D81B88-8452-4DB4-B002-AB6380680412}"/>
              </a:ext>
            </a:extLst>
          </p:cNvPr>
          <p:cNvGrpSpPr/>
          <p:nvPr/>
        </p:nvGrpSpPr>
        <p:grpSpPr>
          <a:xfrm>
            <a:off x="-4709" y="5976012"/>
            <a:ext cx="902161" cy="835744"/>
            <a:chOff x="110921" y="46441"/>
            <a:chExt cx="497213" cy="505365"/>
          </a:xfrm>
        </p:grpSpPr>
        <p:pic>
          <p:nvPicPr>
            <p:cNvPr id="86" name="Picture 40">
              <a:extLst>
                <a:ext uri="{FF2B5EF4-FFF2-40B4-BE49-F238E27FC236}">
                  <a16:creationId xmlns:a16="http://schemas.microsoft.com/office/drawing/2014/main" id="{5CC20606-1F2B-45F4-8AA7-2A5A56B7C9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2D11C45-A6E5-444D-A583-5D165402D983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8" name="Скругленный прямоугольник 52">
            <a:extLst>
              <a:ext uri="{FF2B5EF4-FFF2-40B4-BE49-F238E27FC236}">
                <a16:creationId xmlns:a16="http://schemas.microsoft.com/office/drawing/2014/main" id="{5BF2563C-4DB7-4693-8539-CDC1646D498B}"/>
              </a:ext>
            </a:extLst>
          </p:cNvPr>
          <p:cNvSpPr/>
          <p:nvPr/>
        </p:nvSpPr>
        <p:spPr>
          <a:xfrm>
            <a:off x="2183280" y="1341817"/>
            <a:ext cx="4653963" cy="4260993"/>
          </a:xfrm>
          <a:prstGeom prst="roundRect">
            <a:avLst/>
          </a:prstGeom>
          <a:blipFill>
            <a:blip r:embed="rId2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3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</p:childTnLst>
        </p:cTn>
      </p:par>
    </p:tnLst>
    <p:bldLst>
      <p:bldP spid="88" grpId="0" animBg="1"/>
      <p:bldP spid="8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CD9078A2-F005-4A72-A3C0-E669C1441CA4}"/>
</file>

<file path=customXml/itemProps2.xml><?xml version="1.0" encoding="utf-8"?>
<ds:datastoreItem xmlns:ds="http://schemas.openxmlformats.org/officeDocument/2006/customXml" ds:itemID="{557093BB-2B3B-40B4-B5B4-EAE48662F207}"/>
</file>

<file path=customXml/itemProps3.xml><?xml version="1.0" encoding="utf-8"?>
<ds:datastoreItem xmlns:ds="http://schemas.openxmlformats.org/officeDocument/2006/customXml" ds:itemID="{1BE265ED-0ECE-4110-9730-248B685CC041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SpeechTerapist_Julia</dc:creator>
  <cp:lastModifiedBy>SpeechTerapist_Julia</cp:lastModifiedBy>
  <cp:revision>8</cp:revision>
  <dcterms:created xsi:type="dcterms:W3CDTF">2026-01-15T10:24:48Z</dcterms:created>
  <dcterms:modified xsi:type="dcterms:W3CDTF">2026-01-15T11:13:46Z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