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3AA42-B753-4D17-96D8-E06D59A5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D07274-76F4-4AE7-A31B-9AABD4894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55684-5E9B-44F9-A52C-B3FA376C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78B25-5074-44F8-8F34-D61F68B5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7ED85-8C0A-405A-BFD9-867CC363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70605-91A5-405C-B8F2-6C3E554F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3343DF-8049-49A9-87E5-6B8CDBFBD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74781-8FFE-4702-B0C3-BEC044ED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C37F9-1DFB-4B49-92B2-72C2C206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2010D-2E40-4CC2-9513-298FD0DB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1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2E118-5961-4B59-A703-5BBAFFB09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A7053D-FDB2-408B-AF15-BDBC34B9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BDCD-2C6D-4E9F-A157-5A5FB34A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AB916-7046-440C-8EAA-7D7AC660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54E55-0832-45E3-97C4-973A86DE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B07E1-A091-4A2D-9D66-476E9D35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7EB2D-5952-462D-8DB2-F68E5DD0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1CCBE-7BD2-4B22-98AA-FBA3A217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A3097-8B96-459A-A77B-7719D8DB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CD598-3B55-43FD-91F0-5CE57EED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A3B7B-E805-4314-BE84-8B0B9C45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4548C0-F9E9-4534-A32B-C4C30816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0033C-5692-42A2-8F78-DFD1365C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70C76-C5F1-4FD5-8C03-16B03DFD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CABF7A-AE0F-4599-ADEB-F95804F4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6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5A57-C00F-4094-B7FA-7B790360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443AF-D49F-4376-BF4C-1E406DDA2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FDC5B1-1AB1-496B-829F-CA2A75E6E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17226-4D4A-409A-8CC0-4BBD6FDF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481E4A-1403-49C7-A793-FCBDC479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15A97-F2BE-417B-B1EC-5056210B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026C8-D1D1-455B-92D3-1CD96987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A5FA4-4187-49A5-B83C-BF1A2EE92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765441-8393-4CBB-9F79-48204AB0E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A5F702-5352-4ED4-90A1-1FDC0FD8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CDD0DF-9B8A-4D98-B38B-96DA0F66F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1A4978-B5DB-4D8E-851D-64BAAC92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D447F2-FB9C-486B-8232-29024AA4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C0FFB8-3D2E-4BC7-B392-64163985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A0569-3C71-4E61-8332-43954C0C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04CD6-409A-4DCA-9DB4-4811A727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076D62-BB43-475D-86DB-AC131952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F0081-1DCE-4C1C-BE73-B27EA52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B76F54-2512-466E-A6C3-5D92832A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163D16-578A-4D68-B786-CC55B007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5CF0A-3CFB-431C-8BC0-05938810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2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9B15-0653-4053-9C66-D08A04A6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4EDE2-C179-4F17-B1F9-DC893AB7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AD029-B93B-492D-A97D-9DC7E6B32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F51559-2608-49ED-B26F-8D6EA1D4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3CB490-54AB-4184-A68E-9C77149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FD1266-4EED-471A-A134-3877D61D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4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F5D84-CC78-4BCA-A13A-75006EE0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DAE0AA-3904-4546-BB8C-FCECC5B85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66F5F-9F14-4A84-B64F-0B44ACE5C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14787-32CD-4317-A6F4-6946E305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C8D38-AE2B-4174-8B67-8429B3E9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649626-F70D-4B87-8C02-D98E2CAC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E6A53-7DC6-4070-84C8-5A8AEC00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C4CC18-3038-4955-BAC0-8C972C0C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430F0-E546-4FDD-8B15-9844E108E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B8106-2FF7-4857-8E30-D76CE7F11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21AB-3715-4EAD-9973-F818E53F3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3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7B1DD177-E89D-4E3A-9FBB-AECA6485A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22" y="-84841"/>
            <a:ext cx="12317494" cy="703856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1DD910E-B903-4D5F-A2B7-DCF4546B5C1C}"/>
              </a:ext>
            </a:extLst>
          </p:cNvPr>
          <p:cNvSpPr/>
          <p:nvPr/>
        </p:nvSpPr>
        <p:spPr>
          <a:xfrm>
            <a:off x="393977" y="424206"/>
            <a:ext cx="8307370" cy="5948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527647-53EA-43D7-B9C4-BCFD3E047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041" t="12037" r="10745" b="25640"/>
          <a:stretch/>
        </p:blipFill>
        <p:spPr>
          <a:xfrm>
            <a:off x="489744" y="462715"/>
            <a:ext cx="3652067" cy="11763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3B2686-0DFC-4DAA-919D-9308D9E9E3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268" t="16927" r="8982" b="37455"/>
          <a:stretch/>
        </p:blipFill>
        <p:spPr>
          <a:xfrm>
            <a:off x="393977" y="2386785"/>
            <a:ext cx="3515358" cy="8515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34594D-81A0-440E-B905-EEB829600B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0252" b="20252"/>
          <a:stretch/>
        </p:blipFill>
        <p:spPr>
          <a:xfrm>
            <a:off x="147483" y="1441814"/>
            <a:ext cx="3710644" cy="11329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03FB6-CFE4-4646-907F-9FCB3E4DC5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1461" b="21461"/>
          <a:stretch/>
        </p:blipFill>
        <p:spPr>
          <a:xfrm>
            <a:off x="45353" y="3431426"/>
            <a:ext cx="4444515" cy="10608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103114-A85B-45C8-9BFB-EA48B012FD2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7076" t="18565" r="12300" b="38178"/>
          <a:stretch/>
        </p:blipFill>
        <p:spPr>
          <a:xfrm>
            <a:off x="5064649" y="3337072"/>
            <a:ext cx="3290702" cy="819579"/>
          </a:xfrm>
          <a:prstGeom prst="rect">
            <a:avLst/>
          </a:prstGeom>
        </p:spPr>
      </p:pic>
      <p:sp>
        <p:nvSpPr>
          <p:cNvPr id="8" name="AutoShape 2" descr="Грустный смайлик - векторные изображения, Грустный смайлик картинки |  Depositphotos">
            <a:extLst>
              <a:ext uri="{FF2B5EF4-FFF2-40B4-BE49-F238E27FC236}">
                <a16:creationId xmlns:a16="http://schemas.microsoft.com/office/drawing/2014/main" id="{9AA2AA2B-E5F2-4D41-B802-23947EAB58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Грустный смайлик - векторные изображения, Грустный смайлик картинки |  Depositphotos">
            <a:extLst>
              <a:ext uri="{FF2B5EF4-FFF2-40B4-BE49-F238E27FC236}">
                <a16:creationId xmlns:a16="http://schemas.microsoft.com/office/drawing/2014/main" id="{EE9D72A1-79A0-4886-BEED-8FCF7064A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6" descr="Грустный смайлик - векторные изображения, Грустный смайлик картинки |  Depositphotos">
            <a:extLst>
              <a:ext uri="{FF2B5EF4-FFF2-40B4-BE49-F238E27FC236}">
                <a16:creationId xmlns:a16="http://schemas.microsoft.com/office/drawing/2014/main" id="{E6FAB34F-4C05-4644-996D-92B6A98825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E6627D-36D0-4614-9A38-BC662B0427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1960" t="20021" r="11228" b="30371"/>
          <a:stretch/>
        </p:blipFill>
        <p:spPr>
          <a:xfrm>
            <a:off x="5226444" y="4373466"/>
            <a:ext cx="3276138" cy="9309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3288D3-F6CE-414B-9D44-226FE1E315C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2592" t="15316" r="14320" b="33687"/>
          <a:stretch/>
        </p:blipFill>
        <p:spPr>
          <a:xfrm>
            <a:off x="5159002" y="2290667"/>
            <a:ext cx="2287205" cy="980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8C379E-2B13-4A87-BC0D-9F1D40679D3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1741" t="22167" r="12485" b="32647"/>
          <a:stretch/>
        </p:blipFill>
        <p:spPr>
          <a:xfrm>
            <a:off x="5361381" y="528050"/>
            <a:ext cx="2133547" cy="753864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37A3A37A-4D83-4E20-8653-D1F068E02FD2}"/>
              </a:ext>
            </a:extLst>
          </p:cNvPr>
          <p:cNvCxnSpPr>
            <a:cxnSpLocks/>
          </p:cNvCxnSpPr>
          <p:nvPr/>
        </p:nvCxnSpPr>
        <p:spPr>
          <a:xfrm>
            <a:off x="4023085" y="1488321"/>
            <a:ext cx="1304675" cy="248082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52AC2644-8B66-4CE3-952C-EF2990C878DC}"/>
              </a:ext>
            </a:extLst>
          </p:cNvPr>
          <p:cNvCxnSpPr>
            <a:cxnSpLocks/>
          </p:cNvCxnSpPr>
          <p:nvPr/>
        </p:nvCxnSpPr>
        <p:spPr>
          <a:xfrm>
            <a:off x="3424328" y="2053714"/>
            <a:ext cx="1802116" cy="24950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0C4A7A10-CD0D-45D0-833C-5016D655B3DE}"/>
              </a:ext>
            </a:extLst>
          </p:cNvPr>
          <p:cNvCxnSpPr>
            <a:cxnSpLocks/>
          </p:cNvCxnSpPr>
          <p:nvPr/>
        </p:nvCxnSpPr>
        <p:spPr>
          <a:xfrm flipV="1">
            <a:off x="3855574" y="2963350"/>
            <a:ext cx="1423193" cy="236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79788AC0-3FD6-4A13-B35D-BC800D2E5DCE}"/>
              </a:ext>
            </a:extLst>
          </p:cNvPr>
          <p:cNvCxnSpPr>
            <a:cxnSpLocks/>
          </p:cNvCxnSpPr>
          <p:nvPr/>
        </p:nvCxnSpPr>
        <p:spPr>
          <a:xfrm flipV="1">
            <a:off x="3955826" y="1196800"/>
            <a:ext cx="1491428" cy="2566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F808E1-3DD7-4301-9205-55BF1FEA47C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04" y="2279625"/>
            <a:ext cx="2806498" cy="28064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947806A-150F-4613-BF4F-1326F75A827F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15606" b="15606"/>
          <a:stretch/>
        </p:blipFill>
        <p:spPr>
          <a:xfrm>
            <a:off x="44297" y="4252147"/>
            <a:ext cx="4047366" cy="123576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4570FC9-315E-4DE4-BA66-8AF44715B6A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4872" t="20874" r="10647" b="34458"/>
          <a:stretch/>
        </p:blipFill>
        <p:spPr>
          <a:xfrm>
            <a:off x="4935913" y="1429062"/>
            <a:ext cx="3801858" cy="793401"/>
          </a:xfrm>
          <a:prstGeom prst="rect">
            <a:avLst/>
          </a:prstGeom>
        </p:spPr>
      </p:pic>
      <p:cxnSp>
        <p:nvCxnSpPr>
          <p:cNvPr id="36" name="Пряма зі стрілкою 18">
            <a:extLst>
              <a:ext uri="{FF2B5EF4-FFF2-40B4-BE49-F238E27FC236}">
                <a16:creationId xmlns:a16="http://schemas.microsoft.com/office/drawing/2014/main" id="{81EE186D-97AD-40C1-B7C2-BBA0B91FE133}"/>
              </a:ext>
            </a:extLst>
          </p:cNvPr>
          <p:cNvCxnSpPr>
            <a:cxnSpLocks/>
          </p:cNvCxnSpPr>
          <p:nvPr/>
        </p:nvCxnSpPr>
        <p:spPr>
          <a:xfrm flipV="1">
            <a:off x="3635913" y="2342310"/>
            <a:ext cx="1581528" cy="242842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0413F8B-FFF3-4960-8D1F-54C13DC8464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9829" b="19829"/>
          <a:stretch/>
        </p:blipFill>
        <p:spPr>
          <a:xfrm>
            <a:off x="34832" y="5287279"/>
            <a:ext cx="3870077" cy="118163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5C365B-4390-4718-9FAA-55D9C30D257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23361" b="36882"/>
          <a:stretch/>
        </p:blipFill>
        <p:spPr>
          <a:xfrm>
            <a:off x="4724050" y="5398495"/>
            <a:ext cx="3801858" cy="793401"/>
          </a:xfrm>
          <a:prstGeom prst="rect">
            <a:avLst/>
          </a:prstGeom>
        </p:spPr>
      </p:pic>
      <p:cxnSp>
        <p:nvCxnSpPr>
          <p:cNvPr id="51" name="Пряма зі стрілкою 18">
            <a:extLst>
              <a:ext uri="{FF2B5EF4-FFF2-40B4-BE49-F238E27FC236}">
                <a16:creationId xmlns:a16="http://schemas.microsoft.com/office/drawing/2014/main" id="{2AF003DD-EA36-402F-8F31-2D9AC8C216E3}"/>
              </a:ext>
            </a:extLst>
          </p:cNvPr>
          <p:cNvCxnSpPr>
            <a:cxnSpLocks/>
          </p:cNvCxnSpPr>
          <p:nvPr/>
        </p:nvCxnSpPr>
        <p:spPr>
          <a:xfrm>
            <a:off x="3564311" y="5807126"/>
            <a:ext cx="161799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6D81B88-8452-4DB4-B002-AB6380680412}"/>
              </a:ext>
            </a:extLst>
          </p:cNvPr>
          <p:cNvGrpSpPr/>
          <p:nvPr/>
        </p:nvGrpSpPr>
        <p:grpSpPr>
          <a:xfrm>
            <a:off x="-4709" y="5976012"/>
            <a:ext cx="902161" cy="835744"/>
            <a:chOff x="110921" y="46441"/>
            <a:chExt cx="497213" cy="505365"/>
          </a:xfrm>
        </p:grpSpPr>
        <p:pic>
          <p:nvPicPr>
            <p:cNvPr id="86" name="Picture 40">
              <a:extLst>
                <a:ext uri="{FF2B5EF4-FFF2-40B4-BE49-F238E27FC236}">
                  <a16:creationId xmlns:a16="http://schemas.microsoft.com/office/drawing/2014/main" id="{5CC20606-1F2B-45F4-8AA7-2A5A56B7C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2D11C45-A6E5-444D-A583-5D165402D98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Скругленный прямоугольник 52">
            <a:extLst>
              <a:ext uri="{FF2B5EF4-FFF2-40B4-BE49-F238E27FC236}">
                <a16:creationId xmlns:a16="http://schemas.microsoft.com/office/drawing/2014/main" id="{5BF2563C-4DB7-4693-8539-CDC1646D498B}"/>
              </a:ext>
            </a:extLst>
          </p:cNvPr>
          <p:cNvSpPr/>
          <p:nvPr/>
        </p:nvSpPr>
        <p:spPr>
          <a:xfrm>
            <a:off x="2397068" y="917878"/>
            <a:ext cx="4653963" cy="4260993"/>
          </a:xfrm>
          <a:prstGeom prst="roundRect">
            <a:avLst/>
          </a:prstGeom>
          <a:blipFill>
            <a:blip r:embed="rId2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E5F576-77B0-4E13-BDF2-A3909DBCF74E}"/>
</file>

<file path=customXml/itemProps2.xml><?xml version="1.0" encoding="utf-8"?>
<ds:datastoreItem xmlns:ds="http://schemas.openxmlformats.org/officeDocument/2006/customXml" ds:itemID="{B6CB9A69-F719-410F-ACD7-573FAF152F02}"/>
</file>

<file path=customXml/itemProps3.xml><?xml version="1.0" encoding="utf-8"?>
<ds:datastoreItem xmlns:ds="http://schemas.openxmlformats.org/officeDocument/2006/customXml" ds:itemID="{17A521B6-22D8-4E0F-9989-C0FA6783E6D7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7</cp:revision>
  <dcterms:created xsi:type="dcterms:W3CDTF">2026-01-15T10:24:48Z</dcterms:created>
  <dcterms:modified xsi:type="dcterms:W3CDTF">2026-01-15T11:07:12Z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