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26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2F97-246D-FB60-94F5-7098179A4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D852F-E826-C0A7-2A3E-8E9C0BB5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F67C3-B9B8-9460-27FB-58D1404B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19C69F-7539-BAB9-EFB6-82165953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384533-48CF-E76F-BA77-D1DE66F2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4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C3E9D-69CB-03A1-A9DB-896D61A2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9617AD-9CE7-E282-5EB7-EEC218316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89030-FA3D-D6D6-4922-045E3D43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E63A3-26C9-21EF-8FB1-A7BAB074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0EC0D-4CC6-B3C2-11BC-E1DECEC7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6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CF446D-6765-F12C-D799-A2D9B4C69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F82907-137A-16F8-9686-349038AE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EFF0E-7657-ACB7-922E-19BAD938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9AC6D-FC81-4BAA-3121-B6444479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32167-DBD0-52C5-BF42-094EEBB5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7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3FB8E-12B0-89AB-BBD7-B9F482699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D1A42-2D15-752F-3E8E-32204D4C9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B48DC-89F2-23FB-8BB7-7639FE51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D1562-41CD-6285-63E5-14CAAF08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EBF07-BDA8-3361-913E-6F2AF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48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B9A8-EB5D-3A80-56C8-D41CB13F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59840-B348-E0CC-95D6-C285FD15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9C220-AA29-6B52-1BEC-823167CB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0A554-0366-84B9-110A-83AECB59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E7931-2BEF-1E15-3A9D-036F0AEB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5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9F70-5820-0424-883F-903F9F2D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A8AC0-7B99-143E-54C2-E176CCB3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C22A8-E45E-002D-F3B9-18A90432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C9A89-E0EA-CFF5-0A0D-79CE5F22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A40A8-9691-34AB-A719-396E4E4F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2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316F9-0FE6-51BC-FEAA-659A09EC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834E4-A304-3B57-8097-70340194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14F04-F4B5-A5A1-9DEF-216F18C2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9CB2E-F682-6265-5617-AE8E5AFA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1C703-BCC0-7DE1-D342-6BEF8EEF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8C6C4-1FE4-3584-F527-ED823D4E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89E28-EC80-254E-6927-CD327FF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E35FA-8A28-3C48-095A-0ADDD7DA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81BC9-B9AC-C05B-1983-0F3A9AA63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AA3500-780B-D52B-EF64-4AD8D7919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37E18E-CE1E-2C89-028F-6F9DDE2D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7A2E97-1701-73EA-E770-17DE53E4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D50120-DE23-029E-9F85-56807CD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3CD6B5-2F94-6F24-F2BC-5FF5F6DF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72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A5FD-AC7D-048F-6995-85E10E07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6316E3-33E9-7C52-632E-020556A5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604CA-A0AA-9A66-D2A3-3A08C6FD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B28A91-FCB7-6A61-EC47-8CAC4AD3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8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6B505C-2E04-32D8-9E61-2D8EF0EC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C61791-6554-6A8C-294D-BE0FAB35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0E55BB-8F7B-B261-611E-2ADF8E7E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3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FB98-BCDD-0AD2-42A3-883C5ADA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5092F-9154-815A-61DE-96184953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B876AD-507E-7036-9990-F04CAC95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DB3252-8285-0543-2EA4-7743BA23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FF8F6-D262-CB8F-F4A3-65D5C788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852AB-1105-DFF1-1788-D175BDB2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8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EAE7-AFA1-38F8-40F9-99BC4347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3B3D8-3566-08D2-D4C6-4D076A62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B5CCE-1434-89B7-A4FF-8F9A2828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ED9E5-DB66-9FBC-D179-3AE7E5F4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CB42B-DFD6-C816-60E8-B2E621E6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94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DC5CC-5F70-4367-E672-4DABFBE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23418E-694E-AD72-F478-E2EAE4A7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7BEB88-D5FB-CCE7-32A9-E9DC9FEC3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8F7AB-5622-F53A-1861-FE903E4E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70384-0D60-51AB-6130-36A5BB20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814145-D187-1C54-9EA4-6D249582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4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1F866-5899-2058-C339-792997A1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98AA5-DDE1-ACE2-CD5F-CFCCDADC7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F8DCCE-630E-3D24-4852-14D5EBC0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7E43A-1792-145C-DC8D-376DB580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C5689-B551-80C0-C099-56859E2B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01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F7C7A9-A7CB-C094-ED67-B9A28C97A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098964-4530-07DD-8838-FE3F651D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EF6C0-04C2-64D3-2B34-11512124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63850-03E6-E2A0-DD25-DC1CE368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02F9A-6BD4-A814-F96E-25B91A3D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0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15C8D-5852-AC5B-46DB-F1E25F65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823D73-50E2-DBE0-09C6-FE2C7EDB1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A9D0-B3F2-9602-5640-E4991A57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3B57E-9A25-13B8-72EC-A0D32728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338EF-7F07-940F-9448-3EF0D55D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9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BA220-C414-A2EB-1043-132B81F1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06770F-2088-B420-FD32-7DA0032EC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61E5FB-6E56-0E3B-F28B-E19D7BB6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E0C67C-94D0-B96B-192B-FD4DE6C9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2EF0F3-E3B8-AF66-94A1-18D3B579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220ECB-4B3D-F0BF-26AB-9FB72FD6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9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B6473-0F1A-C6E9-A90D-86E087A4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12D5B4-2578-AAE2-3AA4-FE5983F41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0A0686-B30B-A06E-0F57-906653D8B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97BE0-248C-3D67-6609-AE30C3DA4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72CD48-E929-04B8-31F9-B69BE51A9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7D8EAB-EF59-1C4E-A513-FE14601B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28A448-9DAB-A2DB-240C-426AB38B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6B9337-F35C-D0B8-F353-F6CAA602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6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F30C0-84B5-4E9E-D586-B2E91EBF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D20055-B551-AA75-37BE-561901C6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78CD32-A104-6ADA-A435-594768CB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2E5BF5-01D9-AD36-8D81-2A1778D9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5F96AF-6E28-4209-8088-64EE08E4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25679E-E231-CB82-6B4B-7220E72C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09589C-BB1B-B7E3-B510-07CBF273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D7E06-3840-3CE6-A7FD-AD86E25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EE0DC-D93D-E4D5-5EAC-1DD0BE87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2FA962-26D0-AF1A-5715-A4A4BE073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981B58-6554-CC74-4844-3D5DCF5E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7A7A82-1B0C-9FC6-4E20-F211D00C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07EA31-C078-292A-8C7C-0A4A57ED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4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887C-DEC4-7210-9350-DCCA0834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D77A94-53F2-F016-99E0-F288DCBAC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3A9E33-1E80-5910-EBC6-F716A42C2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4589E3-0960-34FF-FA41-840D1964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88B954-2D88-9221-D31A-187179EB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C7D16-FD27-3135-CB72-20305E72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3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04B6F-D5C8-C706-8F9C-2CA42F12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87D3EA-A309-6911-9094-70A18F3C6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0814C-C778-868C-C10A-B6981E0AD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8DAF1E-A5EC-C53B-CF0D-5921E6114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ABA01-B39E-F7CD-B7A9-D6CB2CCCA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3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8D7F-9709-A93A-F418-B34355A2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CDF015-CEA8-2917-477A-55FE569E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21A2CF-EDB1-0E6C-B533-F4997FD6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DC227C-364B-56DF-C107-C62CFAE56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6FE62-62AB-2107-C1E7-6049DA9E9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736D97-D3C9-FDEE-D4C0-4165C38F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08433" cy="8205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AB4C1F-07A6-7F97-1757-E3145C7A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2100">
                        <a14:foregroundMark x1="9200" y1="19600" x2="9700" y2="22100"/>
                        <a14:foregroundMark x1="13300" y1="18200" x2="18500" y2="18600"/>
                        <a14:foregroundMark x1="50500" y1="18300" x2="52400" y2="18300"/>
                        <a14:foregroundMark x1="31300" y1="18300" x2="38900" y2="18800"/>
                        <a14:foregroundMark x1="91900" y1="19200" x2="92100" y2="23700"/>
                        <a14:foregroundMark x1="64000" y1="17700" x2="56400" y2="18000"/>
                        <a14:backgroundMark x1="13600" y1="16600" x2="16300" y2="16500"/>
                        <a14:backgroundMark x1="7200" y1="16700" x2="12500" y2="16900"/>
                        <a14:backgroundMark x1="6600" y1="26300" x2="7000" y2="28100"/>
                        <a14:backgroundMark x1="7400" y1="36200" x2="7400" y2="38500"/>
                        <a14:backgroundMark x1="7000" y1="48000" x2="7000" y2="4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64" b="14564"/>
          <a:stretch/>
        </p:blipFill>
        <p:spPr>
          <a:xfrm>
            <a:off x="-129015" y="32897"/>
            <a:ext cx="10892129" cy="72744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807EE-BA83-466A-95AA-5BD84D68B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924" y="2865138"/>
            <a:ext cx="3286370" cy="3529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E1919-A84D-4E45-BF40-0F26CCE4F6C6}"/>
              </a:ext>
            </a:extLst>
          </p:cNvPr>
          <p:cNvSpPr txBox="1"/>
          <p:nvPr/>
        </p:nvSpPr>
        <p:spPr>
          <a:xfrm>
            <a:off x="3836378" y="3693030"/>
            <a:ext cx="14137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7835C-D655-4CBC-BB58-5E1EC7CB3FB1}"/>
              </a:ext>
            </a:extLst>
          </p:cNvPr>
          <p:cNvSpPr txBox="1"/>
          <p:nvPr/>
        </p:nvSpPr>
        <p:spPr>
          <a:xfrm>
            <a:off x="5596606" y="2144438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5597E-7648-4DE9-ACB9-F139D5EE4C71}"/>
              </a:ext>
            </a:extLst>
          </p:cNvPr>
          <p:cNvSpPr txBox="1"/>
          <p:nvPr/>
        </p:nvSpPr>
        <p:spPr>
          <a:xfrm>
            <a:off x="7763949" y="3467877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27ADB-65D0-41F8-90DE-A632E8C59E8F}"/>
              </a:ext>
            </a:extLst>
          </p:cNvPr>
          <p:cNvSpPr txBox="1"/>
          <p:nvPr/>
        </p:nvSpPr>
        <p:spPr>
          <a:xfrm>
            <a:off x="1497074" y="463586"/>
            <a:ext cx="13489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1CBAB1-FB39-0A1A-B994-9E0747526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019" y="3898846"/>
            <a:ext cx="2531271" cy="2531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923E10-781A-877D-4B2A-5EC43B4C1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3" b="98438" l="1660" r="98633">
                        <a14:foregroundMark x1="4199" y1="9375" x2="13770" y2="74707"/>
                        <a14:foregroundMark x1="13770" y1="74707" x2="13574" y2="82910"/>
                        <a14:foregroundMark x1="14160" y1="9375" x2="77051" y2="12793"/>
                        <a14:foregroundMark x1="77051" y1="12793" x2="75195" y2="35840"/>
                        <a14:foregroundMark x1="75195" y1="35840" x2="62109" y2="70898"/>
                        <a14:foregroundMark x1="62109" y1="70898" x2="61621" y2="78223"/>
                        <a14:foregroundMark x1="85059" y1="13574" x2="79492" y2="91504"/>
                        <a14:foregroundMark x1="79492" y1="91504" x2="65625" y2="56934"/>
                        <a14:foregroundMark x1="65625" y1="56934" x2="49707" y2="81348"/>
                        <a14:foregroundMark x1="49707" y1="81348" x2="37305" y2="88867"/>
                        <a14:foregroundMark x1="37305" y1="88867" x2="53711" y2="64844"/>
                        <a14:foregroundMark x1="53711" y1="64844" x2="25684" y2="49902"/>
                        <a14:foregroundMark x1="25684" y1="49902" x2="40430" y2="40527"/>
                        <a14:foregroundMark x1="40430" y1="40527" x2="47266" y2="23145"/>
                        <a14:foregroundMark x1="47266" y1="23145" x2="53223" y2="19238"/>
                        <a14:foregroundMark x1="85547" y1="10938" x2="77734" y2="54199"/>
                        <a14:foregroundMark x1="77734" y1="54199" x2="81348" y2="39648"/>
                        <a14:foregroundMark x1="89746" y1="3125" x2="89258" y2="30762"/>
                        <a14:foregroundMark x1="89258" y1="30762" x2="88672" y2="29688"/>
                        <a14:foregroundMark x1="87109" y1="25000" x2="91309" y2="47949"/>
                        <a14:foregroundMark x1="91309" y1="47949" x2="91309" y2="47949"/>
                        <a14:foregroundMark x1="88672" y1="18262" x2="98633" y2="50000"/>
                        <a14:foregroundMark x1="98633" y1="50000" x2="98633" y2="50000"/>
                        <a14:foregroundMark x1="90820" y1="29199" x2="97070" y2="56836"/>
                        <a14:foregroundMark x1="97070" y1="56836" x2="97070" y2="51563"/>
                        <a14:foregroundMark x1="86621" y1="23438" x2="92383" y2="46875"/>
                        <a14:foregroundMark x1="92383" y1="46875" x2="92383" y2="46875"/>
                        <a14:foregroundMark x1="85059" y1="16699" x2="65723" y2="33398"/>
                        <a14:foregroundMark x1="65723" y1="33398" x2="65723" y2="33398"/>
                        <a14:foregroundMark x1="66797" y1="18750" x2="52734" y2="26563"/>
                        <a14:foregroundMark x1="52734" y1="26563" x2="52734" y2="26563"/>
                        <a14:foregroundMark x1="50098" y1="21875" x2="38086" y2="7813"/>
                        <a14:foregroundMark x1="38086" y1="7813" x2="23535" y2="19238"/>
                        <a14:foregroundMark x1="13086" y1="6738" x2="12012" y2="41211"/>
                        <a14:foregroundMark x1="12012" y1="41211" x2="12012" y2="41211"/>
                        <a14:foregroundMark x1="2637" y1="8887" x2="8398" y2="39648"/>
                        <a14:foregroundMark x1="8398" y1="39648" x2="8398" y2="39648"/>
                        <a14:foregroundMark x1="5273" y1="9863" x2="12598" y2="74023"/>
                        <a14:foregroundMark x1="8398" y1="51563" x2="19336" y2="87012"/>
                        <a14:foregroundMark x1="19336" y1="87012" x2="17285" y2="78223"/>
                        <a14:foregroundMark x1="6348" y1="55273" x2="7324" y2="86035"/>
                        <a14:foregroundMark x1="7324" y1="86035" x2="7324" y2="86035"/>
                        <a14:foregroundMark x1="6836" y1="70898" x2="7324" y2="77637"/>
                        <a14:foregroundMark x1="13086" y1="90137" x2="23535" y2="92285"/>
                        <a14:foregroundMark x1="25586" y1="82324" x2="61035" y2="87598"/>
                        <a14:foregroundMark x1="66309" y1="75586" x2="78809" y2="91699"/>
                        <a14:foregroundMark x1="78809" y1="91699" x2="78809" y2="91699"/>
                        <a14:foregroundMark x1="80859" y1="77637" x2="88184" y2="93262"/>
                        <a14:foregroundMark x1="88184" y1="93262" x2="91309" y2="89160"/>
                        <a14:foregroundMark x1="93945" y1="73535" x2="98633" y2="81348"/>
                        <a14:foregroundMark x1="95508" y1="68848" x2="95996" y2="86523"/>
                        <a14:foregroundMark x1="95996" y1="86523" x2="95996" y2="86523"/>
                        <a14:foregroundMark x1="29785" y1="25488" x2="41797" y2="60449"/>
                        <a14:foregroundMark x1="46484" y1="34961" x2="50586" y2="49512"/>
                        <a14:foregroundMark x1="50586" y1="49512" x2="50586" y2="49512"/>
                        <a14:foregroundMark x1="56348" y1="29199" x2="65234" y2="58887"/>
                        <a14:foregroundMark x1="65234" y1="58887" x2="65234" y2="58887"/>
                        <a14:foregroundMark x1="70996" y1="35938" x2="55664" y2="45117"/>
                        <a14:foregroundMark x1="55664" y1="45117" x2="36035" y2="67969"/>
                        <a14:foregroundMark x1="36035" y1="67969" x2="34473" y2="71973"/>
                        <a14:foregroundMark x1="49023" y1="30273" x2="41211" y2="62012"/>
                        <a14:foregroundMark x1="56348" y1="29688" x2="50586" y2="52637"/>
                        <a14:foregroundMark x1="8887" y1="93848" x2="54004" y2="90723"/>
                        <a14:foregroundMark x1="54004" y1="90723" x2="58984" y2="90723"/>
                        <a14:foregroundMark x1="11035" y1="95898" x2="23535" y2="95898"/>
                        <a14:foregroundMark x1="23535" y1="95898" x2="71289" y2="94629"/>
                        <a14:foregroundMark x1="71289" y1="94629" x2="81348" y2="94824"/>
                        <a14:foregroundMark x1="4199" y1="83398" x2="22559" y2="96387"/>
                        <a14:foregroundMark x1="22559" y1="96387" x2="97070" y2="98535"/>
                        <a14:foregroundMark x1="97559" y1="94336" x2="95996" y2="8301"/>
                        <a14:foregroundMark x1="90820" y1="6250" x2="22559" y2="1563"/>
                        <a14:foregroundMark x1="22559" y1="1563" x2="5762" y2="10449"/>
                        <a14:foregroundMark x1="5762" y1="10449" x2="3711" y2="77148"/>
                        <a14:foregroundMark x1="3223" y1="6738" x2="3711" y2="68262"/>
                        <a14:foregroundMark x1="71973" y1="49023" x2="74609" y2="94336"/>
                        <a14:foregroundMark x1="85547" y1="68848" x2="93359" y2="88574"/>
                        <a14:foregroundMark x1="63672" y1="82324" x2="68848" y2="96387"/>
                        <a14:foregroundMark x1="68848" y1="96387" x2="68848" y2="96387"/>
                        <a14:foregroundMark x1="3711" y1="69824" x2="1660" y2="92773"/>
                        <a14:foregroundMark x1="50586" y1="35938" x2="52148" y2="52148"/>
                        <a14:foregroundMark x1="52148" y1="52148" x2="52148" y2="52148"/>
                        <a14:foregroundMark x1="42285" y1="18262" x2="54297" y2="50781"/>
                        <a14:foregroundMark x1="54297" y1="50781" x2="54297" y2="50586"/>
                        <a14:foregroundMark x1="54785" y1="24512" x2="41797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898" y="3014093"/>
            <a:ext cx="2755046" cy="3444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30ECC-724B-974A-6E3D-E56D07DB211E}"/>
              </a:ext>
            </a:extLst>
          </p:cNvPr>
          <p:cNvSpPr txBox="1"/>
          <p:nvPr/>
        </p:nvSpPr>
        <p:spPr>
          <a:xfrm>
            <a:off x="5474560" y="2556714"/>
            <a:ext cx="149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616B1-9E8D-1A82-6263-BC47847305AE}"/>
              </a:ext>
            </a:extLst>
          </p:cNvPr>
          <p:cNvSpPr txBox="1"/>
          <p:nvPr/>
        </p:nvSpPr>
        <p:spPr>
          <a:xfrm>
            <a:off x="7714405" y="3724511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222F2-5C17-E013-DEC8-06A1AC4C930A}"/>
              </a:ext>
            </a:extLst>
          </p:cNvPr>
          <p:cNvSpPr txBox="1"/>
          <p:nvPr/>
        </p:nvSpPr>
        <p:spPr>
          <a:xfrm>
            <a:off x="3594276" y="3724511"/>
            <a:ext cx="15486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75459-7425-F585-5522-D5FE713E399F}"/>
              </a:ext>
            </a:extLst>
          </p:cNvPr>
          <p:cNvSpPr txBox="1"/>
          <p:nvPr/>
        </p:nvSpPr>
        <p:spPr>
          <a:xfrm>
            <a:off x="7898607" y="2545491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D3339C-EC25-843F-6B6F-50C50B9DC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5" b="92383" l="9961" r="89844">
                        <a14:foregroundMark x1="52637" y1="6055" x2="51172" y2="9668"/>
                        <a14:foregroundMark x1="41699" y1="89258" x2="49512" y2="91797"/>
                        <a14:foregroundMark x1="55273" y1="92383" x2="55273" y2="92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326" y="2456781"/>
            <a:ext cx="4321432" cy="4321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51C52-E908-58C1-3ADD-608E72956C8F}"/>
              </a:ext>
            </a:extLst>
          </p:cNvPr>
          <p:cNvSpPr txBox="1"/>
          <p:nvPr/>
        </p:nvSpPr>
        <p:spPr>
          <a:xfrm>
            <a:off x="3584265" y="2341482"/>
            <a:ext cx="18286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B604D4-2838-669B-5DB9-6E980846E870}"/>
              </a:ext>
            </a:extLst>
          </p:cNvPr>
          <p:cNvSpPr txBox="1"/>
          <p:nvPr/>
        </p:nvSpPr>
        <p:spPr>
          <a:xfrm>
            <a:off x="6020216" y="3950212"/>
            <a:ext cx="15329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2E46A0-491D-DA92-CCC7-87EFF773A2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047" l="5859" r="92578">
                        <a14:foregroundMark x1="69238" y1="13879" x2="71615" y2="15885"/>
                        <a14:foregroundMark x1="71615" y1="15885" x2="77474" y2="38281"/>
                        <a14:foregroundMark x1="77474" y1="38281" x2="66758" y2="87335"/>
                        <a14:foregroundMark x1="45182" y1="75000" x2="32587" y2="87276"/>
                        <a14:foregroundMark x1="74682" y1="13668" x2="84635" y2="39974"/>
                        <a14:foregroundMark x1="84635" y1="39974" x2="84766" y2="43880"/>
                        <a14:foregroundMark x1="74740" y1="16406" x2="81641" y2="42188"/>
                        <a14:foregroundMark x1="19792" y1="15885" x2="17188" y2="49609"/>
                        <a14:foregroundMark x1="15625" y1="29557" x2="13542" y2="48047"/>
                        <a14:foregroundMark x1="9766" y1="31641" x2="16667" y2="49089"/>
                        <a14:foregroundMark x1="26172" y1="52865" x2="46745" y2="51172"/>
                        <a14:foregroundMark x1="64193" y1="40625" x2="66797" y2="59896"/>
                        <a14:foregroundMark x1="66797" y1="59896" x2="67318" y2="60677"/>
                        <a14:foregroundMark x1="30990" y1="34896" x2="36719" y2="59766"/>
                        <a14:foregroundMark x1="36719" y1="59766" x2="37109" y2="45443"/>
                        <a14:foregroundMark x1="37109" y1="45443" x2="21094" y2="69271"/>
                        <a14:foregroundMark x1="21094" y1="69271" x2="23568" y2="77083"/>
                        <a14:foregroundMark x1="23568" y1="77083" x2="23047" y2="84505"/>
                        <a14:foregroundMark x1="24089" y1="70703" x2="21354" y2="80339"/>
                        <a14:foregroundMark x1="24609" y1="67578" x2="28516" y2="83984"/>
                        <a14:foregroundMark x1="28516" y1="83984" x2="36719" y2="72396"/>
                        <a14:foregroundMark x1="45703" y1="37500" x2="45443" y2="53646"/>
                        <a14:foregroundMark x1="45443" y1="53646" x2="50000" y2="46484"/>
                        <a14:foregroundMark x1="59505" y1="29557" x2="70833" y2="60807"/>
                        <a14:foregroundMark x1="70833" y1="60807" x2="67969" y2="52865"/>
                        <a14:foregroundMark x1="61589" y1="38021" x2="64714" y2="55208"/>
                        <a14:foregroundMark x1="64714" y1="55208" x2="67969" y2="48047"/>
                        <a14:foregroundMark x1="68490" y1="38021" x2="75260" y2="63411"/>
                        <a14:foregroundMark x1="75260" y1="53906" x2="82031" y2="65234"/>
                        <a14:foregroundMark x1="82031" y1="65234" x2="83724" y2="55990"/>
                        <a14:foregroundMark x1="77474" y1="32161" x2="86458" y2="50130"/>
                        <a14:foregroundMark x1="86458" y1="50130" x2="86458" y2="47005"/>
                        <a14:foregroundMark x1="77474" y1="20573" x2="81641" y2="40625"/>
                        <a14:foregroundMark x1="76953" y1="26432" x2="29681" y2="12798"/>
                        <a14:foregroundMark x1="64322" y1="14069" x2="67318" y2="15885"/>
                        <a14:foregroundMark x1="67318" y1="15885" x2="39323" y2="14193"/>
                        <a14:foregroundMark x1="39323" y1="14193" x2="28255" y2="21094"/>
                        <a14:foregroundMark x1="28255" y1="21094" x2="27734" y2="22135"/>
                        <a14:foregroundMark x1="74219" y1="72917" x2="78642" y2="87384"/>
                        <a14:foregroundMark x1="74740" y1="75521" x2="79557" y2="87388"/>
                        <a14:foregroundMark x1="80208" y1="44792" x2="84766" y2="63542"/>
                        <a14:foregroundMark x1="79557" y1="50130" x2="79557" y2="59375"/>
                        <a14:foregroundMark x1="77995" y1="51563" x2="73438" y2="75651"/>
                        <a14:foregroundMark x1="73438" y1="75651" x2="73438" y2="75651"/>
                        <a14:foregroundMark x1="79297" y1="44010" x2="81510" y2="62370"/>
                        <a14:foregroundMark x1="81510" y1="62370" x2="81510" y2="60807"/>
                        <a14:foregroundMark x1="79297" y1="67578" x2="76042" y2="86589"/>
                        <a14:foregroundMark x1="76042" y1="86589" x2="76042" y2="86589"/>
                        <a14:foregroundMark x1="76693" y1="81120" x2="77734" y2="85938"/>
                        <a14:foregroundMark x1="78516" y1="73307" x2="81510" y2="85938"/>
                        <a14:foregroundMark x1="81510" y1="85938" x2="81510" y2="85938"/>
                        <a14:foregroundMark x1="77995" y1="83073" x2="77594" y2="87380"/>
                        <a14:foregroundMark x1="74147" y1="94584" x2="73958" y2="95182"/>
                        <a14:foregroundMark x1="68287" y1="98093" x2="68229" y2="98177"/>
                        <a14:foregroundMark x1="70833" y1="94385" x2="70623" y2="94691"/>
                        <a14:foregroundMark x1="60706" y1="93777" x2="60677" y2="93880"/>
                        <a14:foregroundMark x1="57422" y1="86198" x2="57298" y2="87296"/>
                        <a14:foregroundMark x1="52734" y1="87109" x2="52699" y2="87277"/>
                        <a14:foregroundMark x1="18099" y1="51042" x2="18359" y2="63802"/>
                        <a14:foregroundMark x1="16797" y1="52083" x2="19141" y2="60026"/>
                        <a14:foregroundMark x1="20833" y1="79688" x2="24453" y2="87381"/>
                        <a14:foregroundMark x1="21481" y1="87896" x2="20182" y2="80339"/>
                        <a14:foregroundMark x1="20573" y1="79427" x2="19922" y2="86849"/>
                        <a14:foregroundMark x1="26136" y1="12940" x2="24089" y2="16797"/>
                        <a14:foregroundMark x1="25065" y1="12983" x2="12500" y2="32031"/>
                        <a14:foregroundMark x1="12500" y1="32031" x2="11068" y2="36849"/>
                        <a14:foregroundMark x1="8203" y1="15332" x2="10156" y2="53809"/>
                        <a14:foregroundMark x1="24316" y1="27246" x2="26953" y2="49609"/>
                        <a14:foregroundMark x1="26953" y1="49609" x2="26953" y2="49609"/>
                        <a14:foregroundMark x1="47754" y1="26855" x2="33398" y2="30176"/>
                        <a14:foregroundMark x1="5957" y1="20020" x2="6445" y2="47363"/>
                        <a14:foregroundMark x1="92383" y1="15527" x2="92578" y2="80273"/>
                        <a14:foregroundMark x1="16797" y1="37207" x2="28027" y2="44727"/>
                        <a14:foregroundMark x1="59180" y1="47656" x2="40039" y2="60449"/>
                        <a14:backgroundMark x1="20313" y1="89551" x2="80469" y2="93164"/>
                        <a14:backgroundMark x1="79102" y1="89160" x2="14355" y2="96680"/>
                        <a14:backgroundMark x1="21484" y1="89160" x2="36621" y2="88965"/>
                        <a14:backgroundMark x1="36621" y1="88965" x2="83789" y2="89160"/>
                        <a14:backgroundMark x1="20996" y1="11426" x2="40527" y2="10645"/>
                        <a14:backgroundMark x1="40527" y1="10645" x2="55859" y2="11719"/>
                        <a14:backgroundMark x1="55859" y1="11719" x2="67383" y2="11621"/>
                        <a14:backgroundMark x1="63672" y1="9570" x2="33789" y2="8496"/>
                        <a14:backgroundMark x1="28711" y1="9375" x2="64746" y2="8301"/>
                        <a14:backgroundMark x1="25879" y1="8105" x2="34668" y2="8301"/>
                        <a14:backgroundMark x1="49512" y1="6250" x2="49707" y2="8105"/>
                        <a14:backgroundMark x1="29199" y1="6250" x2="29395" y2="7813"/>
                        <a14:backgroundMark x1="76465" y1="11816" x2="58789" y2="12500"/>
                        <a14:backgroundMark x1="63184" y1="10059" x2="65137" y2="10742"/>
                        <a14:backgroundMark x1="61230" y1="95117" x2="73828" y2="97070"/>
                        <a14:backgroundMark x1="23828" y1="91797" x2="30078" y2="92871"/>
                        <a14:backgroundMark x1="35156" y1="92285" x2="25195" y2="95508"/>
                        <a14:backgroundMark x1="20801" y1="88965" x2="22363" y2="8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5337" y="2566395"/>
            <a:ext cx="4244715" cy="4244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D7DB49-7326-144C-F2D2-7A23492C6169}"/>
              </a:ext>
            </a:extLst>
          </p:cNvPr>
          <p:cNvSpPr txBox="1"/>
          <p:nvPr/>
        </p:nvSpPr>
        <p:spPr>
          <a:xfrm>
            <a:off x="3709662" y="3545176"/>
            <a:ext cx="16215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7466AC-4F52-F384-9C03-FF7B455D6D9B}"/>
              </a:ext>
            </a:extLst>
          </p:cNvPr>
          <p:cNvSpPr txBox="1"/>
          <p:nvPr/>
        </p:nvSpPr>
        <p:spPr>
          <a:xfrm>
            <a:off x="7729695" y="3707441"/>
            <a:ext cx="15170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2BF62-AAD6-A9DA-D9AF-49433F20A41A}"/>
              </a:ext>
            </a:extLst>
          </p:cNvPr>
          <p:cNvSpPr txBox="1"/>
          <p:nvPr/>
        </p:nvSpPr>
        <p:spPr>
          <a:xfrm>
            <a:off x="5636027" y="2384002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16ECA-5A01-2AE7-6DE2-5AFBA3BD95FA}"/>
              </a:ext>
            </a:extLst>
          </p:cNvPr>
          <p:cNvSpPr txBox="1"/>
          <p:nvPr/>
        </p:nvSpPr>
        <p:spPr>
          <a:xfrm>
            <a:off x="7114920" y="3664921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F7CF4F-4DB3-F9A4-82BA-C17F5D7E79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75" b="89973" l="8479" r="90579">
                        <a14:backgroundMark x1="54785" y1="4688" x2="47070" y2="11426"/>
                        <a14:backgroundMark x1="8594" y1="35840" x2="7520" y2="54688"/>
                        <a14:backgroundMark x1="8008" y1="34863" x2="8008" y2="38867"/>
                        <a14:backgroundMark x1="49512" y1="9668" x2="47070" y2="15234"/>
                        <a14:backgroundMark x1="55469" y1="2734" x2="54395" y2="6543"/>
                        <a14:backgroundMark x1="85840" y1="44141" x2="90332" y2="6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812" y="2483232"/>
            <a:ext cx="4246660" cy="4246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084D85-8984-D8A5-6109-CFEBFE6DF944}"/>
              </a:ext>
            </a:extLst>
          </p:cNvPr>
          <p:cNvSpPr txBox="1"/>
          <p:nvPr/>
        </p:nvSpPr>
        <p:spPr>
          <a:xfrm>
            <a:off x="2944382" y="3549244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10733-CCE3-A133-10B7-19833FCFF2E6}"/>
              </a:ext>
            </a:extLst>
          </p:cNvPr>
          <p:cNvSpPr txBox="1"/>
          <p:nvPr/>
        </p:nvSpPr>
        <p:spPr>
          <a:xfrm>
            <a:off x="4797080" y="2341482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6E672-E03C-E7AB-3B7F-BAAC63BB19F4}"/>
              </a:ext>
            </a:extLst>
          </p:cNvPr>
          <p:cNvSpPr txBox="1"/>
          <p:nvPr/>
        </p:nvSpPr>
        <p:spPr>
          <a:xfrm>
            <a:off x="5351792" y="4222329"/>
            <a:ext cx="19124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18DE95-FAE7-2F88-FA72-3633341C1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17" b="98545" l="9556" r="94213">
                        <a14:foregroundMark x1="32088" y1="35347" x2="33244" y2="37037"/>
                        <a14:foregroundMark x1="61201" y1="95402" x2="63033" y2="95554"/>
                        <a14:foregroundMark x1="94213" y1="89782" x2="94213" y2="90079"/>
                        <a14:backgroundMark x1="48145" y1="5859" x2="43457" y2="9863"/>
                        <a14:backgroundMark x1="53125" y1="7324" x2="33789" y2="5664"/>
                        <a14:backgroundMark x1="52832" y1="7813" x2="57129" y2="8301"/>
                        <a14:backgroundMark x1="30957" y1="27344" x2="30176" y2="35156"/>
                        <a14:backgroundMark x1="26660" y1="29004" x2="29004" y2="31348"/>
                        <a14:backgroundMark x1="88770" y1="75781" x2="92969" y2="90137"/>
                        <a14:backgroundMark x1="92969" y1="90137" x2="92969" y2="90137"/>
                        <a14:backgroundMark x1="90820" y1="94434" x2="57813" y2="97949"/>
                        <a14:backgroundMark x1="45117" y1="97266" x2="7324" y2="96484"/>
                        <a14:backgroundMark x1="10645" y1="87988" x2="32129" y2="96484"/>
                        <a14:backgroundMark x1="61328" y1="95605" x2="52832" y2="95313"/>
                        <a14:backgroundMark x1="19336" y1="94824" x2="5469" y2="87305"/>
                        <a14:backgroundMark x1="10352" y1="87109" x2="19336" y2="96094"/>
                        <a14:backgroundMark x1="19336" y1="96094" x2="19336" y2="96094"/>
                        <a14:backgroundMark x1="19141" y1="93457" x2="18848" y2="9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49" y="2811442"/>
            <a:ext cx="3761522" cy="37615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D54AF0-CB30-3D03-B6A9-304BFC641E61}"/>
              </a:ext>
            </a:extLst>
          </p:cNvPr>
          <p:cNvSpPr txBox="1"/>
          <p:nvPr/>
        </p:nvSpPr>
        <p:spPr>
          <a:xfrm>
            <a:off x="3007955" y="2132169"/>
            <a:ext cx="27684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691F6-BDBA-B75B-0686-4C85C951F991}"/>
              </a:ext>
            </a:extLst>
          </p:cNvPr>
          <p:cNvSpPr txBox="1"/>
          <p:nvPr/>
        </p:nvSpPr>
        <p:spPr>
          <a:xfrm>
            <a:off x="7859342" y="2196976"/>
            <a:ext cx="17787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5ACE1C-53AD-A92C-CCF8-C9FEF0CDE5B4}"/>
              </a:ext>
            </a:extLst>
          </p:cNvPr>
          <p:cNvSpPr txBox="1"/>
          <p:nvPr/>
        </p:nvSpPr>
        <p:spPr>
          <a:xfrm>
            <a:off x="7131695" y="2019822"/>
            <a:ext cx="217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C4B16E-2BA1-44C0-95E0-97A2BE542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4883" r="94629">
                        <a14:foregroundMark x1="30859" y1="19141" x2="31624" y2="20145"/>
                        <a14:foregroundMark x1="71289" y1="28711" x2="70635" y2="28473"/>
                        <a14:foregroundMark x1="38092" y1="43315" x2="36328" y2="46191"/>
                        <a14:foregroundMark x1="44531" y1="32813" x2="41187" y2="38267"/>
                        <a14:foregroundMark x1="36328" y1="46191" x2="36328" y2="46191"/>
                        <a14:foregroundMark x1="61328" y1="32324" x2="66113" y2="42383"/>
                        <a14:foregroundMark x1="76660" y1="30859" x2="78516" y2="29395"/>
                        <a14:foregroundMark x1="79004" y1="28906" x2="75684" y2="32324"/>
                        <a14:foregroundMark x1="78516" y1="30371" x2="74219" y2="30371"/>
                        <a14:foregroundMark x1="70801" y1="26953" x2="68066" y2="26953"/>
                        <a14:foregroundMark x1="73242" y1="25684" x2="69922" y2="26367"/>
                        <a14:foregroundMark x1="11035" y1="28613" x2="19629" y2="34375"/>
                        <a14:foregroundMark x1="19629" y1="34375" x2="20605" y2="41113"/>
                        <a14:foregroundMark x1="5078" y1="27344" x2="11621" y2="58398"/>
                        <a14:foregroundMark x1="8398" y1="31836" x2="40332" y2="21973"/>
                        <a14:foregroundMark x1="31055" y1="19336" x2="37012" y2="21973"/>
                        <a14:foregroundMark x1="37305" y1="39355" x2="43262" y2="44727"/>
                        <a14:foregroundMark x1="30176" y1="17188" x2="29883" y2="30371"/>
                        <a14:foregroundMark x1="29883" y1="30371" x2="29883" y2="30371"/>
                        <a14:foregroundMark x1="64844" y1="19922" x2="89453" y2="31738"/>
                        <a14:foregroundMark x1="89453" y1="31738" x2="87500" y2="56055"/>
                        <a14:foregroundMark x1="67480" y1="20215" x2="69531" y2="28613"/>
                        <a14:foregroundMark x1="91699" y1="28320" x2="91602" y2="54785"/>
                        <a14:foregroundMark x1="91602" y1="54785" x2="89746" y2="64453"/>
                        <a14:foregroundMark x1="89746" y1="64453" x2="90137" y2="64746"/>
                        <a14:foregroundMark x1="93164" y1="27051" x2="94629" y2="39355"/>
                        <a14:backgroundMark x1="31666" y1="30411" x2="31543" y2="30859"/>
                        <a14:backgroundMark x1="32930" y1="25788" x2="31984" y2="29247"/>
                        <a14:backgroundMark x1="34961" y1="18359" x2="34830" y2="18837"/>
                        <a14:backgroundMark x1="65137" y1="18359" x2="65507" y2="19176"/>
                        <a14:backgroundMark x1="66309" y1="16895" x2="67393" y2="18932"/>
                        <a14:backgroundMark x1="37762" y1="42536" x2="37500" y2="42676"/>
                        <a14:backgroundMark x1="41316" y1="40204" x2="41992" y2="40332"/>
                        <a14:backgroundMark x1="38086" y1="43945" x2="35938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87" y="2483232"/>
            <a:ext cx="4453223" cy="44532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94B0626-52A4-EF63-790D-E94F19E978C8}"/>
              </a:ext>
            </a:extLst>
          </p:cNvPr>
          <p:cNvSpPr txBox="1"/>
          <p:nvPr/>
        </p:nvSpPr>
        <p:spPr>
          <a:xfrm>
            <a:off x="2632437" y="2158620"/>
            <a:ext cx="26962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0C6B1-2BA2-D971-87DB-451BB44F12C0}"/>
              </a:ext>
            </a:extLst>
          </p:cNvPr>
          <p:cNvSpPr txBox="1"/>
          <p:nvPr/>
        </p:nvSpPr>
        <p:spPr>
          <a:xfrm>
            <a:off x="5186802" y="3898038"/>
            <a:ext cx="24744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4B6841-FFAF-E219-222E-35FC89A049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010" y="2072991"/>
            <a:ext cx="4752112" cy="47521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520B89-5636-C7DF-6F7B-CE52916C00A9}"/>
              </a:ext>
            </a:extLst>
          </p:cNvPr>
          <p:cNvSpPr txBox="1"/>
          <p:nvPr/>
        </p:nvSpPr>
        <p:spPr>
          <a:xfrm>
            <a:off x="5341938" y="2200107"/>
            <a:ext cx="1976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EED343-D96F-8FB9-477F-6D31F0C5B807}"/>
              </a:ext>
            </a:extLst>
          </p:cNvPr>
          <p:cNvSpPr txBox="1"/>
          <p:nvPr/>
        </p:nvSpPr>
        <p:spPr>
          <a:xfrm>
            <a:off x="7213918" y="4062648"/>
            <a:ext cx="16578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8395A7-6924-3F83-8ABC-90E0825945F3}"/>
              </a:ext>
            </a:extLst>
          </p:cNvPr>
          <p:cNvSpPr txBox="1"/>
          <p:nvPr/>
        </p:nvSpPr>
        <p:spPr>
          <a:xfrm>
            <a:off x="3247746" y="3363376"/>
            <a:ext cx="23035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A96A54-F4C4-D502-D0D5-B4D23E00A2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0918">
                        <a14:foregroundMark x1="14551" y1="57520" x2="14551" y2="57520"/>
                        <a14:foregroundMark x1="57324" y1="31543" x2="65723" y2="34668"/>
                        <a14:foregroundMark x1="56543" y1="29102" x2="65820" y2="34180"/>
                        <a14:foregroundMark x1="65820" y1="34180" x2="69727" y2="39063"/>
                        <a14:foregroundMark x1="48926" y1="29883" x2="58105" y2="31543"/>
                        <a14:foregroundMark x1="15430" y1="54688" x2="14941" y2="61035"/>
                        <a14:foregroundMark x1="49512" y1="74219" x2="60156" y2="72070"/>
                        <a14:foregroundMark x1="60156" y1="72070" x2="60742" y2="71582"/>
                        <a14:foregroundMark x1="63965" y1="68945" x2="60059" y2="71191"/>
                        <a14:foregroundMark x1="60742" y1="70215" x2="52832" y2="73242"/>
                        <a14:foregroundMark x1="51259" y1="73103" x2="54590" y2="73242"/>
                        <a14:foregroundMark x1="47559" y1="72949" x2="51054" y2="73095"/>
                        <a14:backgroundMark x1="47348" y1="73271" x2="38965" y2="75098"/>
                        <a14:backgroundMark x1="76074" y1="66309" x2="49316" y2="85449"/>
                        <a14:backgroundMark x1="27344" y1="15137" x2="26953" y2="24316"/>
                        <a14:backgroundMark x1="22168" y1="56250" x2="26367" y2="44336"/>
                        <a14:backgroundMark x1="26367" y1="44336" x2="37012" y2="29395"/>
                        <a14:backgroundMark x1="37012" y1="29395" x2="49682" y2="28830"/>
                        <a14:backgroundMark x1="71094" y1="37988" x2="81836" y2="53223"/>
                        <a14:backgroundMark x1="81836" y1="53223" x2="82910" y2="56641"/>
                        <a14:backgroundMark x1="90527" y1="45117" x2="89648" y2="51465"/>
                        <a14:backgroundMark x1="65820" y1="71973" x2="59277" y2="74414"/>
                        <a14:backgroundMark x1="50000" y1="74805" x2="51758" y2="7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104" y="2778833"/>
            <a:ext cx="4577853" cy="457785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B6D2FC-DD1C-6EDE-6A4A-6E0BDDF3AFB4}"/>
              </a:ext>
            </a:extLst>
          </p:cNvPr>
          <p:cNvSpPr txBox="1"/>
          <p:nvPr/>
        </p:nvSpPr>
        <p:spPr>
          <a:xfrm>
            <a:off x="3381925" y="3781617"/>
            <a:ext cx="19558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7FF27-6B81-46AC-6116-2014CF871697}"/>
              </a:ext>
            </a:extLst>
          </p:cNvPr>
          <p:cNvSpPr txBox="1"/>
          <p:nvPr/>
        </p:nvSpPr>
        <p:spPr>
          <a:xfrm>
            <a:off x="7338715" y="3684222"/>
            <a:ext cx="16609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D8471-15BA-FB28-1912-326D379BD854}"/>
              </a:ext>
            </a:extLst>
          </p:cNvPr>
          <p:cNvSpPr txBox="1"/>
          <p:nvPr/>
        </p:nvSpPr>
        <p:spPr>
          <a:xfrm>
            <a:off x="5390966" y="2344817"/>
            <a:ext cx="23905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8FB2EE3-0593-0A7E-0AC8-2A653A65E8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44" b="97461" l="3418" r="97852">
                        <a14:foregroundMark x1="48242" y1="10742" x2="58008" y2="10352"/>
                        <a14:foregroundMark x1="51074" y1="5859" x2="33984" y2="14746"/>
                        <a14:foregroundMark x1="33984" y1="14746" x2="33594" y2="15234"/>
                        <a14:foregroundMark x1="52734" y1="8691" x2="31641" y2="9375"/>
                        <a14:foregroundMark x1="31641" y1="9375" x2="20801" y2="23926"/>
                        <a14:foregroundMark x1="20801" y1="23926" x2="17871" y2="34668"/>
                        <a14:foregroundMark x1="17871" y1="34668" x2="17871" y2="48047"/>
                        <a14:foregroundMark x1="17871" y1="48047" x2="35547" y2="67773"/>
                        <a14:foregroundMark x1="35547" y1="67773" x2="54590" y2="79883"/>
                        <a14:foregroundMark x1="54590" y1="79883" x2="47363" y2="87500"/>
                        <a14:foregroundMark x1="47363" y1="87500" x2="52734" y2="86816"/>
                        <a14:foregroundMark x1="53125" y1="87207" x2="43457" y2="81055"/>
                        <a14:foregroundMark x1="43457" y1="81055" x2="58301" y2="63574"/>
                        <a14:foregroundMark x1="58301" y1="63574" x2="69043" y2="65234"/>
                        <a14:foregroundMark x1="75586" y1="57129" x2="63086" y2="60840"/>
                        <a14:foregroundMark x1="63086" y1="60840" x2="61523" y2="75879"/>
                        <a14:foregroundMark x1="61523" y1="75879" x2="53613" y2="81543"/>
                        <a14:foregroundMark x1="64160" y1="66895" x2="52539" y2="70898"/>
                        <a14:foregroundMark x1="52539" y1="70898" x2="56543" y2="81250"/>
                        <a14:foregroundMark x1="56543" y1="81250" x2="43750" y2="90039"/>
                        <a14:foregroundMark x1="43750" y1="90039" x2="15918" y2="39551"/>
                        <a14:foregroundMark x1="15918" y1="39551" x2="23438" y2="30078"/>
                        <a14:foregroundMark x1="23438" y1="30078" x2="14551" y2="19824"/>
                        <a14:foregroundMark x1="14551" y1="19824" x2="46387" y2="8203"/>
                        <a14:foregroundMark x1="46387" y1="8203" x2="59668" y2="8301"/>
                        <a14:foregroundMark x1="61719" y1="5469" x2="67773" y2="14941"/>
                        <a14:foregroundMark x1="67773" y1="14941" x2="69824" y2="16406"/>
                        <a14:foregroundMark x1="70703" y1="16016" x2="72656" y2="26172"/>
                        <a14:foregroundMark x1="72656" y1="26172" x2="72656" y2="26172"/>
                        <a14:foregroundMark x1="76367" y1="20508" x2="79590" y2="31055"/>
                        <a14:foregroundMark x1="79590" y1="31055" x2="79590" y2="31445"/>
                        <a14:foregroundMark x1="74316" y1="15625" x2="82422" y2="38770"/>
                        <a14:foregroundMark x1="75977" y1="20898" x2="79590" y2="35156"/>
                        <a14:foregroundMark x1="70703" y1="16406" x2="80859" y2="39258"/>
                        <a14:foregroundMark x1="78809" y1="25000" x2="80469" y2="37500"/>
                        <a14:foregroundMark x1="80469" y1="37500" x2="82422" y2="40430"/>
                        <a14:foregroundMark x1="75586" y1="17676" x2="82031" y2="40430"/>
                        <a14:foregroundMark x1="76758" y1="21289" x2="82910" y2="38379"/>
                        <a14:foregroundMark x1="79980" y1="33887" x2="83301" y2="45703"/>
                        <a14:foregroundMark x1="78809" y1="48535" x2="74707" y2="63672"/>
                        <a14:foregroundMark x1="67383" y1="57129" x2="66992" y2="64453"/>
                        <a14:foregroundMark x1="55566" y1="51855" x2="54590" y2="72949"/>
                        <a14:foregroundMark x1="54590" y1="72949" x2="53125" y2="72168"/>
                        <a14:foregroundMark x1="50684" y1="72168" x2="54395" y2="92480"/>
                        <a14:foregroundMark x1="41797" y1="78320" x2="45020" y2="94141"/>
                        <a14:foregroundMark x1="45020" y1="94141" x2="45020" y2="94141"/>
                        <a14:foregroundMark x1="36035" y1="65234" x2="40137" y2="78125"/>
                        <a14:foregroundMark x1="40137" y1="78125" x2="40137" y2="76660"/>
                        <a14:foregroundMark x1="23828" y1="46582" x2="26660" y2="56152"/>
                        <a14:foregroundMark x1="26660" y1="56152" x2="28320" y2="57520"/>
                        <a14:foregroundMark x1="18555" y1="33105" x2="23828" y2="47363"/>
                        <a14:foregroundMark x1="3613" y1="5371" x2="14844" y2="6055"/>
                        <a14:foregroundMark x1="14844" y1="6055" x2="10449" y2="18750"/>
                        <a14:foregroundMark x1="10449" y1="18750" x2="14453" y2="45410"/>
                        <a14:foregroundMark x1="14453" y1="45410" x2="27246" y2="64746"/>
                        <a14:foregroundMark x1="27246" y1="64746" x2="20020" y2="90137"/>
                        <a14:foregroundMark x1="20020" y1="90137" x2="51660" y2="92578"/>
                        <a14:foregroundMark x1="51660" y1="92578" x2="85840" y2="91016"/>
                        <a14:foregroundMark x1="85840" y1="91016" x2="90625" y2="79688"/>
                        <a14:foregroundMark x1="90625" y1="79688" x2="85156" y2="27148"/>
                        <a14:foregroundMark x1="85156" y1="27148" x2="77832" y2="13086"/>
                        <a14:foregroundMark x1="77832" y1="13086" x2="33594" y2="8203"/>
                        <a14:foregroundMark x1="33594" y1="8203" x2="45996" y2="18652"/>
                        <a14:foregroundMark x1="45996" y1="18652" x2="73047" y2="29004"/>
                        <a14:foregroundMark x1="73047" y1="29004" x2="55566" y2="29492"/>
                        <a14:foregroundMark x1="17480" y1="16113" x2="72559" y2="22559"/>
                        <a14:foregroundMark x1="977" y1="2441" x2="22168" y2="2344"/>
                        <a14:foregroundMark x1="22168" y1="2344" x2="93945" y2="4883"/>
                        <a14:foregroundMark x1="95313" y1="4883" x2="89551" y2="63574"/>
                        <a14:foregroundMark x1="97949" y1="3320" x2="97070" y2="65820"/>
                        <a14:foregroundMark x1="20996" y1="24316" x2="67383" y2="33008"/>
                        <a14:foregroundMark x1="18164" y1="27441" x2="34473" y2="38281"/>
                        <a14:foregroundMark x1="34473" y1="38281" x2="64258" y2="46680"/>
                        <a14:foregroundMark x1="3223" y1="5859" x2="3418" y2="72070"/>
                        <a14:foregroundMark x1="3418" y1="72070" x2="11426" y2="96191"/>
                        <a14:foregroundMark x1="33984" y1="39063" x2="5469" y2="60449"/>
                        <a14:foregroundMark x1="94434" y1="71875" x2="95996" y2="95020"/>
                        <a14:foregroundMark x1="2930" y1="97461" x2="20508" y2="96680"/>
                        <a14:foregroundMark x1="20508" y1="96680" x2="35449" y2="97168"/>
                        <a14:foregroundMark x1="35449" y1="97168" x2="70605" y2="96680"/>
                        <a14:foregroundMark x1="70605" y1="96680" x2="94824" y2="97461"/>
                        <a14:foregroundMark x1="93945" y1="61816" x2="58398" y2="82813"/>
                        <a14:foregroundMark x1="58398" y1="82813" x2="56738" y2="85254"/>
                        <a14:foregroundMark x1="84863" y1="60938" x2="70996" y2="68262"/>
                        <a14:foregroundMark x1="25977" y1="63770" x2="22168" y2="7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806" y="3060243"/>
            <a:ext cx="3226057" cy="322605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25D391-10C9-0183-375C-5B7BB743C532}"/>
              </a:ext>
            </a:extLst>
          </p:cNvPr>
          <p:cNvSpPr txBox="1"/>
          <p:nvPr/>
        </p:nvSpPr>
        <p:spPr>
          <a:xfrm>
            <a:off x="7392574" y="3943922"/>
            <a:ext cx="26497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837DA3-90EA-3C83-9CFB-C7CF21055835}"/>
              </a:ext>
            </a:extLst>
          </p:cNvPr>
          <p:cNvSpPr txBox="1"/>
          <p:nvPr/>
        </p:nvSpPr>
        <p:spPr>
          <a:xfrm>
            <a:off x="4995720" y="2288224"/>
            <a:ext cx="24691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7F8595-7B03-6E56-F34C-DBC8357C8712}"/>
              </a:ext>
            </a:extLst>
          </p:cNvPr>
          <p:cNvSpPr txBox="1"/>
          <p:nvPr/>
        </p:nvSpPr>
        <p:spPr>
          <a:xfrm>
            <a:off x="2748380" y="3751370"/>
            <a:ext cx="2254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A34699-961A-8B38-F0EC-E162D7930C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15" y="-74992"/>
            <a:ext cx="1267649" cy="126764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99A14A0-CB7F-08F8-BA4D-876BEE35A5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417" y="-173654"/>
            <a:ext cx="4321432" cy="44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16718 -0.2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0833 -0.44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29635 -0.46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6016 -0.313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427 -0.480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30547 -0.486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4297 -0.3083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8698 -0.2842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112 -0.5106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32539 -0.467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15209 -0.4497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431 -0.2729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30052 -0.4701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444 -0.45301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0.22878 -0.2819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13047 -0.55509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0377 -0.25254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2956 -0.27037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31784 -0.22894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6016 -0.25093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1931 -0.50278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1543 -0.25857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15846 -0.46852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0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33073 -0.42222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039 -0.48264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1405 -0.52732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1543 -0.28125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33619 -0.51088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1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00091 -0.27153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37864 -0.4787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  <p:bldP spid="2" grpId="2"/>
      <p:bldP spid="3" grpId="0"/>
      <p:bldP spid="3" grpId="1"/>
      <p:bldP spid="3" grpId="2"/>
      <p:bldP spid="8" grpId="0"/>
      <p:bldP spid="8" grpId="1"/>
      <p:bldP spid="8" grpId="2"/>
      <p:bldP spid="11" grpId="0"/>
      <p:bldP spid="11" grpId="1"/>
      <p:bldP spid="11" grpId="2"/>
      <p:bldP spid="12" grpId="0"/>
      <p:bldP spid="12" grpId="1"/>
      <p:bldP spid="12" grpId="2"/>
      <p:bldP spid="15" grpId="0"/>
      <p:bldP spid="15" grpId="1"/>
      <p:bldP spid="15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DCE3AA4-AB9B-4568-BBD4-0EAD4020B094}"/>
</file>

<file path=customXml/itemProps2.xml><?xml version="1.0" encoding="utf-8"?>
<ds:datastoreItem xmlns:ds="http://schemas.openxmlformats.org/officeDocument/2006/customXml" ds:itemID="{62B25953-96E4-486A-910C-B41DE3983D21}"/>
</file>

<file path=customXml/itemProps3.xml><?xml version="1.0" encoding="utf-8"?>
<ds:datastoreItem xmlns:ds="http://schemas.openxmlformats.org/officeDocument/2006/customXml" ds:itemID="{B36C449D-15B8-40D1-B788-30146D21508E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31</Words>
  <Application>Microsoft Office PowerPoint</Application>
  <PresentationFormat>Широкоэкранный</PresentationFormat>
  <Paragraphs>31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2026-01-15T00:26:07Z</dcterms:created>
  <dcterms:modified xsi:type="dcterms:W3CDTF">2026-01-15T01:15:39Z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