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jpe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jpe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2.jpeg"/><Relationship Id="rId23" Type="http://schemas.openxmlformats.org/officeDocument/2006/relationships/image" Target="../media/image10.jpeg"/><Relationship Id="rId10" Type="http://schemas.openxmlformats.org/officeDocument/2006/relationships/audio" Target="../media/media5.mp3"/><Relationship Id="rId19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" y="380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7" y="1691250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8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7" y="182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29" y="3943731"/>
            <a:ext cx="2016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3270739"/>
            <a:ext cx="3093624" cy="3093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4" y="5933731"/>
            <a:ext cx="817824" cy="824264"/>
          </a:xfrm>
          <a:prstGeom prst="rect">
            <a:avLst/>
          </a:prstGeom>
          <a:effectLst>
            <a:glow rad="38100">
              <a:schemeClr val="accent6">
                <a:lumMod val="40000"/>
                <a:lumOff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" y="290413"/>
            <a:ext cx="1745213" cy="1776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9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две бел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2437568"/>
            <a:ext cx="487363" cy="487363"/>
          </a:xfrm>
          <a:prstGeom prst="rect">
            <a:avLst/>
          </a:prstGeom>
        </p:spPr>
      </p:pic>
      <p:pic>
        <p:nvPicPr>
          <p:cNvPr id="6" name="дяте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5879" y="3070225"/>
            <a:ext cx="487363" cy="487363"/>
          </a:xfrm>
          <a:prstGeom prst="rect">
            <a:avLst/>
          </a:prstGeom>
        </p:spPr>
      </p:pic>
      <p:pic>
        <p:nvPicPr>
          <p:cNvPr id="20" name="волк воет на лун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672" y="3702882"/>
            <a:ext cx="487363" cy="487363"/>
          </a:xfrm>
          <a:prstGeom prst="rect">
            <a:avLst/>
          </a:prstGeom>
        </p:spPr>
      </p:pic>
      <p:pic>
        <p:nvPicPr>
          <p:cNvPr id="21" name="кукуш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06396" y="4331455"/>
            <a:ext cx="487363" cy="487363"/>
          </a:xfrm>
          <a:prstGeom prst="rect">
            <a:avLst/>
          </a:prstGeom>
        </p:spPr>
      </p:pic>
      <p:pic>
        <p:nvPicPr>
          <p:cNvPr id="22" name="каб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4968196"/>
            <a:ext cx="487363" cy="487363"/>
          </a:xfrm>
          <a:prstGeom prst="rect">
            <a:avLst/>
          </a:prstGeom>
        </p:spPr>
      </p:pic>
      <p:pic>
        <p:nvPicPr>
          <p:cNvPr id="23" name="два енот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559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9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75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2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71B43-9F72-44F6-A100-F2DF043E1EF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4148301-AD1B-47B9-9147-D4B1B51BF4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3146C-BCF2-492E-9117-089A0E94D5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2026-01-08T08:03:52Z</dcterms:created>
  <dcterms:modified xsi:type="dcterms:W3CDTF">2026-01-14T12:06:39Z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