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A5F4A4-0108-A795-1BAC-D680E778C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310E89-B07C-0A3F-BCB1-0A282265F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5AF609-0B54-C1A0-200E-29E53B12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DAC55A-BE64-DA46-8543-AE996448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1AC957-7EBF-66CB-2DCD-C627409E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3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D970C-ADBF-52A8-FF45-579C01B1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B4C329-8BC4-9E39-1D7B-31309720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6F4E33-50E0-AA49-529C-30BC69AB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CF3E52-8E44-A1B4-96B7-887BE7C9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783126-F842-A99D-687B-2722B28A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082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0235C9B-7CC5-7935-C62C-E29998050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2313BF-5693-9EED-8973-FBC82F9E0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E5BF6C-2431-32EF-2AEC-798CBC8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1C775D-FC12-E63F-F9CD-6C7D61E3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747080-7FD0-AD1C-BC5D-C2AF8D5E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29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5344EE-D4FF-3C65-D7C1-A7F702CA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6680B7-A41B-FDC5-51D5-8236AEE3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4BBC82-8BEC-77D3-3951-C50F60C6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F85B5E-88CC-E4A2-A56D-25A95854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6D1994-7D10-7464-3CF8-C128C852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13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71767-856C-891D-FE7B-0332661B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29B457-71F0-ADDD-01DC-834D43C7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74372C-1F4F-503D-5002-8AD73068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5A2FD8-ED4D-AD0A-441E-FE512A2F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42669A-70BB-708C-9A0C-4ADCCBDB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505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161D26-4F0E-6A91-AEAE-63EEA464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694F26-D45D-479E-1AF5-3B05F2F82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DB53EF-A2C1-E8BB-43D7-6FA95180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A5C31F-FB1E-B5A1-23D1-C77C1611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D2CFA6-12CC-969B-016B-6340189A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17128F-E86D-2BB3-5CAE-22037942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829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82C73-6480-674C-923A-D5D5877B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30BAE8-AD02-E96B-2310-7CA1D71C4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E9DE28-7775-B1CA-9CCB-69C24A028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2067AD1-FABE-CBC8-F52F-C6B7C3860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CA3CF3-C995-F911-C3AE-F89A7D265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1DAE18-1EE9-3179-F9C6-E1EC4C54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AA2B8EA-D200-24E9-8517-A2125914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CC98F80-3FBF-ED33-D969-71E49E59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86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7F5F8D-EB2B-F033-50FF-54E6F775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38D46E-149F-566C-0694-EE59A955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C997BC-908B-C094-43B1-ACC8808E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EB9BA1-DA32-485E-E551-8BC04DB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017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9497273-09CE-DF06-A54F-C4C55EAD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262919-83DF-E929-6516-DC3A5E5F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4DE1B96-90EA-7F6E-F703-F13F1674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539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C3842-3D8B-963D-4CC5-DBA60A8E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26D09A-913A-58C3-80B6-BBB93061C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87CD040-6B48-E362-B349-0BA3F903D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E9214F-3DD8-D116-5F9E-288980D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2DCB5C-08EB-FF05-A0B6-380DF8A1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EA6C9A-0BC2-C315-0DEA-1F7A031C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915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E6B3D0-91C1-BE23-5B83-58280439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4A83B57-C962-99C2-E252-7B2936D8A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67464D-AE94-1B2F-BF87-6A2D385F7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875C25-3776-19A7-4312-29F0229D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4EDBA9-F5F5-083C-5FA9-CBFADBC5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725F28-936C-D908-1BA3-37EA1B1C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04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B2541F-6AAD-6BDA-80C0-E20273ED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00135D-606D-B12B-014E-F1E96437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3F95FC-8E03-A167-3197-5391EF244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8FD8-2989-4BB9-A9A3-0635C2C74FCC}" type="datetimeFigureOut">
              <a:rPr lang="x-none" smtClean="0"/>
              <a:t>14.01.2026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EB2A70-879C-57FF-11EC-A9D1FC02B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F22D8E-E49C-A26E-1470-F5ABECA8A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515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90" y="3628291"/>
            <a:ext cx="2983523" cy="298352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85998" y="167806"/>
            <a:ext cx="2626125" cy="2626125"/>
            <a:chOff x="879075" y="392721"/>
            <a:chExt cx="2626125" cy="26261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75" y="392721"/>
              <a:ext cx="2626125" cy="26261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737" y="1213384"/>
              <a:ext cx="1500643" cy="984797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2649303" y="1480867"/>
            <a:ext cx="2450124" cy="2450124"/>
            <a:chOff x="3036275" y="1401061"/>
            <a:chExt cx="2450124" cy="245012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275" y="1401061"/>
              <a:ext cx="2450124" cy="245012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814" y="2122547"/>
              <a:ext cx="985046" cy="98504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4563828" y="3294154"/>
            <a:ext cx="2450124" cy="2450124"/>
            <a:chOff x="4923691" y="2403229"/>
            <a:chExt cx="2450124" cy="245012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691" y="2403229"/>
              <a:ext cx="2450124" cy="245012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2845929"/>
              <a:ext cx="1400907" cy="1400907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4835338" y="176782"/>
            <a:ext cx="2450124" cy="2450124"/>
            <a:chOff x="6474066" y="1096259"/>
            <a:chExt cx="2450124" cy="245012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066" y="1096259"/>
              <a:ext cx="2450124" cy="245012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047" y="1769767"/>
              <a:ext cx="1076162" cy="1076162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2172748" y="4193626"/>
            <a:ext cx="2418188" cy="2418188"/>
            <a:chOff x="8924190" y="375743"/>
            <a:chExt cx="2418188" cy="2418188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190" y="375743"/>
              <a:ext cx="2418188" cy="241818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0081" y="907665"/>
              <a:ext cx="1146405" cy="1146405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744325" y="1584837"/>
            <a:ext cx="2418188" cy="2418188"/>
            <a:chOff x="2342993" y="3910958"/>
            <a:chExt cx="2418188" cy="241818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93" y="3910958"/>
              <a:ext cx="2418188" cy="2418188"/>
            </a:xfrm>
            <a:prstGeom prst="rect">
              <a:avLst/>
            </a:prstGeom>
          </p:spPr>
        </p:pic>
        <p:grpSp>
          <p:nvGrpSpPr>
            <p:cNvPr id="28" name="Группа 27"/>
            <p:cNvGrpSpPr/>
            <p:nvPr/>
          </p:nvGrpSpPr>
          <p:grpSpPr>
            <a:xfrm>
              <a:off x="2935250" y="4487787"/>
              <a:ext cx="1539369" cy="1209094"/>
              <a:chOff x="641268" y="3600485"/>
              <a:chExt cx="2740573" cy="235697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864" y="3600485"/>
                <a:ext cx="2356977" cy="2356977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268" y="4229524"/>
                <a:ext cx="1516825" cy="151682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7078437" y="4271319"/>
            <a:ext cx="2418188" cy="2418188"/>
            <a:chOff x="4707990" y="3299036"/>
            <a:chExt cx="2418188" cy="241818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990" y="3299036"/>
              <a:ext cx="2418188" cy="241818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974" y="4008114"/>
              <a:ext cx="1084220" cy="108422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" y="117890"/>
            <a:ext cx="786473" cy="79624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02" y="113204"/>
            <a:ext cx="3271966" cy="33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37AB5CC-AA6B-4593-ACE9-43BAAAA81B9A}"/>
</file>

<file path=customXml/itemProps2.xml><?xml version="1.0" encoding="utf-8"?>
<ds:datastoreItem xmlns:ds="http://schemas.openxmlformats.org/officeDocument/2006/customXml" ds:itemID="{EB80081E-FAE0-4C9C-8012-83835A7491D6}"/>
</file>

<file path=customXml/itemProps3.xml><?xml version="1.0" encoding="utf-8"?>
<ds:datastoreItem xmlns:ds="http://schemas.openxmlformats.org/officeDocument/2006/customXml" ds:itemID="{EE56B4F7-D83E-4B2F-8C7F-C2396CED65D7}"/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Глущенко</dc:creator>
  <cp:lastModifiedBy>Пользователь Windows</cp:lastModifiedBy>
  <cp:revision>24</cp:revision>
  <dcterms:created xsi:type="dcterms:W3CDTF">2026-01-09T09:38:57Z</dcterms:created>
  <dcterms:modified xsi:type="dcterms:W3CDTF">2026-01-14T08:47:09Z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