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50F-0B4C-4455-AA1E-44497856A77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584A-51FD-47B2-9FDF-055C4FE3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234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50F-0B4C-4455-AA1E-44497856A77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584A-51FD-47B2-9FDF-055C4FE3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6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50F-0B4C-4455-AA1E-44497856A77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584A-51FD-47B2-9FDF-055C4FE3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63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50F-0B4C-4455-AA1E-44497856A77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584A-51FD-47B2-9FDF-055C4FE3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83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50F-0B4C-4455-AA1E-44497856A77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584A-51FD-47B2-9FDF-055C4FE3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19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50F-0B4C-4455-AA1E-44497856A77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584A-51FD-47B2-9FDF-055C4FE3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48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50F-0B4C-4455-AA1E-44497856A77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584A-51FD-47B2-9FDF-055C4FE3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0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50F-0B4C-4455-AA1E-44497856A77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584A-51FD-47B2-9FDF-055C4FE3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30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50F-0B4C-4455-AA1E-44497856A77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584A-51FD-47B2-9FDF-055C4FE3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48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50F-0B4C-4455-AA1E-44497856A77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584A-51FD-47B2-9FDF-055C4FE3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45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50F-0B4C-4455-AA1E-44497856A77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584A-51FD-47B2-9FDF-055C4FE3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0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4450F-0B4C-4455-AA1E-44497856A77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4584A-51FD-47B2-9FDF-055C4FE3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9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5.png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35866" y="685800"/>
            <a:ext cx="9328640" cy="4976446"/>
          </a:xfrm>
          <a:prstGeom prst="roundRect">
            <a:avLst>
              <a:gd name="adj" fmla="val 808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322869" y="870437"/>
            <a:ext cx="1260000" cy="1440000"/>
            <a:chOff x="403526" y="1310053"/>
            <a:chExt cx="1260000" cy="144000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787" y="1487967"/>
              <a:ext cx="720000" cy="1080000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8211614" y="885090"/>
            <a:ext cx="1260000" cy="1440000"/>
            <a:chOff x="403526" y="1310053"/>
            <a:chExt cx="1260000" cy="1440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005" y="1341853"/>
              <a:ext cx="917599" cy="137639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1629630" y="870437"/>
            <a:ext cx="1260000" cy="1440000"/>
            <a:chOff x="403526" y="1310053"/>
            <a:chExt cx="1260000" cy="144000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7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5" r="21404"/>
            <a:stretch/>
          </p:blipFill>
          <p:spPr>
            <a:xfrm>
              <a:off x="486042" y="1473064"/>
              <a:ext cx="1063870" cy="108000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944618" y="885090"/>
            <a:ext cx="1260000" cy="1440000"/>
            <a:chOff x="403526" y="1310053"/>
            <a:chExt cx="1260000" cy="144000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9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35" r="15121"/>
            <a:stretch/>
          </p:blipFill>
          <p:spPr>
            <a:xfrm>
              <a:off x="463261" y="1481094"/>
              <a:ext cx="1157400" cy="1080000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266650" y="870437"/>
            <a:ext cx="1260000" cy="1440000"/>
            <a:chOff x="403526" y="1310053"/>
            <a:chExt cx="1260000" cy="1440000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1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32" y="1408232"/>
              <a:ext cx="840000" cy="1260000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5581638" y="870437"/>
            <a:ext cx="1260000" cy="1440000"/>
            <a:chOff x="403526" y="1310053"/>
            <a:chExt cx="1260000" cy="1440000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13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36" b="11843"/>
            <a:stretch/>
          </p:blipFill>
          <p:spPr>
            <a:xfrm>
              <a:off x="584767" y="1447162"/>
              <a:ext cx="897518" cy="1080000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6896626" y="885090"/>
            <a:ext cx="1260000" cy="1440000"/>
            <a:chOff x="403526" y="1310053"/>
            <a:chExt cx="1260000" cy="1440000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5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93" y="1503071"/>
              <a:ext cx="1052018" cy="1052018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4246473" y="4076171"/>
            <a:ext cx="1260000" cy="1440000"/>
            <a:chOff x="403526" y="1310053"/>
            <a:chExt cx="1260000" cy="1440000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703" y="1522039"/>
              <a:ext cx="720000" cy="1080000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8186733" y="4057004"/>
            <a:ext cx="1260000" cy="1440000"/>
            <a:chOff x="403526" y="1310053"/>
            <a:chExt cx="1260000" cy="1440000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8" r="19773"/>
            <a:stretch/>
          </p:blipFill>
          <p:spPr>
            <a:xfrm>
              <a:off x="507561" y="1499637"/>
              <a:ext cx="1090248" cy="1080000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327118" y="4076172"/>
            <a:ext cx="1260000" cy="1440000"/>
            <a:chOff x="403526" y="1310053"/>
            <a:chExt cx="1260000" cy="144000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8" r="16729"/>
            <a:stretch/>
          </p:blipFill>
          <p:spPr>
            <a:xfrm>
              <a:off x="481089" y="1522038"/>
              <a:ext cx="1123356" cy="1080000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6865188" y="4061517"/>
            <a:ext cx="1260000" cy="1440000"/>
            <a:chOff x="403526" y="1310053"/>
            <a:chExt cx="1260000" cy="144000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32" y="1408232"/>
              <a:ext cx="840000" cy="1260000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2941304" y="4076172"/>
            <a:ext cx="1260000" cy="1440000"/>
            <a:chOff x="403526" y="1310053"/>
            <a:chExt cx="1260000" cy="1440000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3" b="10862"/>
            <a:stretch/>
          </p:blipFill>
          <p:spPr>
            <a:xfrm>
              <a:off x="588177" y="1489079"/>
              <a:ext cx="889714" cy="1080000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5551642" y="4076171"/>
            <a:ext cx="1260000" cy="1440000"/>
            <a:chOff x="403526" y="1310053"/>
            <a:chExt cx="1260000" cy="144000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93" y="1503071"/>
              <a:ext cx="1052018" cy="1052018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1638652" y="4076172"/>
            <a:ext cx="1260000" cy="1440000"/>
            <a:chOff x="403526" y="1310053"/>
            <a:chExt cx="1260000" cy="1440000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005" y="1341853"/>
              <a:ext cx="917599" cy="1376399"/>
            </a:xfrm>
            <a:prstGeom prst="rect">
              <a:avLst/>
            </a:prstGeom>
          </p:spPr>
        </p:pic>
      </p:grpSp>
      <p:cxnSp>
        <p:nvCxnSpPr>
          <p:cNvPr id="7" name="Прямая со стрелкой 6"/>
          <p:cNvCxnSpPr/>
          <p:nvPr/>
        </p:nvCxnSpPr>
        <p:spPr>
          <a:xfrm>
            <a:off x="860327" y="2347511"/>
            <a:ext cx="3973482" cy="1653438"/>
          </a:xfrm>
          <a:prstGeom prst="straightConnector1">
            <a:avLst/>
          </a:prstGeom>
          <a:ln w="76200">
            <a:solidFill>
              <a:srgbClr val="00FFFF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3565142" y="2341698"/>
            <a:ext cx="2576900" cy="1715306"/>
          </a:xfrm>
          <a:prstGeom prst="straightConnector1">
            <a:avLst/>
          </a:prstGeom>
          <a:ln w="76200">
            <a:solidFill>
              <a:srgbClr val="00B05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2522012" y="2303684"/>
            <a:ext cx="6269891" cy="1705133"/>
          </a:xfrm>
          <a:prstGeom prst="straightConnector1">
            <a:avLst/>
          </a:prstGeom>
          <a:ln w="76200">
            <a:solidFill>
              <a:srgbClr val="00B0F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27" idx="2"/>
            <a:endCxn id="45" idx="0"/>
          </p:cNvCxnSpPr>
          <p:nvPr/>
        </p:nvCxnSpPr>
        <p:spPr>
          <a:xfrm flipH="1">
            <a:off x="957118" y="2325090"/>
            <a:ext cx="2617500" cy="1751082"/>
          </a:xfrm>
          <a:prstGeom prst="straightConnector1">
            <a:avLst/>
          </a:prstGeom>
          <a:ln w="7620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4873409" y="2323578"/>
            <a:ext cx="2653217" cy="1723253"/>
          </a:xfrm>
          <a:prstGeom prst="straightConnector1">
            <a:avLst/>
          </a:prstGeom>
          <a:ln w="76200">
            <a:solidFill>
              <a:srgbClr val="FF33CC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36" idx="2"/>
            <a:endCxn id="54" idx="0"/>
          </p:cNvCxnSpPr>
          <p:nvPr/>
        </p:nvCxnSpPr>
        <p:spPr>
          <a:xfrm flipH="1">
            <a:off x="6181642" y="2325090"/>
            <a:ext cx="1344984" cy="1751081"/>
          </a:xfrm>
          <a:prstGeom prst="straightConnector1">
            <a:avLst/>
          </a:prstGeom>
          <a:ln w="76200">
            <a:solidFill>
              <a:srgbClr val="FFFF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endCxn id="57" idx="0"/>
          </p:cNvCxnSpPr>
          <p:nvPr/>
        </p:nvCxnSpPr>
        <p:spPr>
          <a:xfrm flipH="1">
            <a:off x="2268652" y="2342237"/>
            <a:ext cx="6567240" cy="1733935"/>
          </a:xfrm>
          <a:prstGeom prst="straightConnector1">
            <a:avLst/>
          </a:prstGeom>
          <a:ln w="76200">
            <a:solidFill>
              <a:schemeClr val="accent2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35" y="3872409"/>
            <a:ext cx="2233247" cy="22332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66" y="5756029"/>
            <a:ext cx="770261" cy="69925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6" t="7342" r="21907" b="7711"/>
          <a:stretch/>
        </p:blipFill>
        <p:spPr>
          <a:xfrm>
            <a:off x="2915513" y="685800"/>
            <a:ext cx="3648509" cy="532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4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38A0E3B-B8B3-4445-86CB-8A3796A4EB11}"/>
</file>

<file path=customXml/itemProps2.xml><?xml version="1.0" encoding="utf-8"?>
<ds:datastoreItem xmlns:ds="http://schemas.openxmlformats.org/officeDocument/2006/customXml" ds:itemID="{61FCB440-0381-43DD-AFDA-A808A6521E7C}"/>
</file>

<file path=customXml/itemProps3.xml><?xml version="1.0" encoding="utf-8"?>
<ds:datastoreItem xmlns:ds="http://schemas.openxmlformats.org/officeDocument/2006/customXml" ds:itemID="{E4BA0BCC-4FB4-4DC1-A353-90440BED001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2026-01-14T06:13:45Z</dcterms:created>
  <dcterms:modified xsi:type="dcterms:W3CDTF">2026-01-14T06:14:00Z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