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FB8E-12B0-89AB-BBD7-B9F48269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D1A42-2D15-752F-3E8E-32204D4C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B48DC-89F2-23FB-8BB7-7639FE51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D1562-41CD-6285-63E5-14CAAF0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BF07-BDA8-3361-913E-6F2AF95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F866-5899-2058-C339-792997A1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98AA5-DDE1-ACE2-CD5F-CFCCDADC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8DCCE-630E-3D24-4852-14D5EBC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7E43A-1792-145C-DC8D-376DB580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689-B551-80C0-C099-56859E2B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F7C7A9-A7CB-C094-ED67-B9A28C97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8964-4530-07DD-8838-FE3F651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EF6C0-04C2-64D3-2B34-11512124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3850-03E6-E2A0-DD25-DC1CE36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02F9A-6BD4-A814-F96E-25B91A3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B9A8-EB5D-3A80-56C8-D41CB13F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59840-B348-E0CC-95D6-C285FD1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C220-AA29-6B52-1BEC-823167CB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A554-0366-84B9-110A-83AECB5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7931-2BEF-1E15-3A9D-036F0AE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9F70-5820-0424-883F-903F9F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A8AC0-7B99-143E-54C2-E176CCB3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22A8-E45E-002D-F3B9-18A90432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89-E0EA-CFF5-0A0D-79CE5F22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A40A8-9691-34AB-A719-396E4E4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16F9-0FE6-51BC-FEAA-659A09E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34E4-A304-3B57-8097-70340194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14F04-F4B5-A5A1-9DEF-216F18C2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9CB2E-F682-6265-5617-AE8E5AFA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1C703-BCC0-7DE1-D342-6BEF8EEF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8C6C4-1FE4-3584-F527-ED823D4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9E28-EC80-254E-6927-CD327FF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35FA-8A28-3C48-095A-0ADDD7D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81BC9-B9AC-C05B-1983-0F3A9AA6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A3500-780B-D52B-EF64-4AD8D7919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7E18E-CE1E-2C89-028F-6F9DDE2D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A2E97-1701-73EA-E770-17DE53E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D50120-DE23-029E-9F85-56807CD1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CD6B5-2F94-6F24-F2BC-5FF5F6DF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A5FD-AC7D-048F-6995-85E10E0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316E3-33E9-7C52-632E-020556A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604CA-A0AA-9A66-D2A3-3A08C6F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8A91-FCB7-6A61-EC47-8CAC4AD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B505C-2E04-32D8-9E61-2D8EF0EC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61791-6554-6A8C-294D-BE0FAB3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E55BB-8F7B-B261-611E-2ADF8E7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FB98-BCDD-0AD2-42A3-883C5AD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92F-9154-815A-61DE-96184953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876AD-507E-7036-9990-F04CAC95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B3252-8285-0543-2EA4-7743BA23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FF8F6-D262-CB8F-F4A3-65D5C788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852AB-1105-DFF1-1788-D175BDB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C5CC-5F70-4367-E672-4DABFBE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3418E-694E-AD72-F478-E2EAE4A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BEB88-D5FB-CCE7-32A9-E9DC9FE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8F7AB-5622-F53A-1861-FE903E4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70384-0D60-51AB-6130-36A5BB2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14145-D187-1C54-9EA4-6D24958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48D7F-9709-A93A-F418-B34355A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DF015-CEA8-2917-477A-55FE569EC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1A2CF-EDB1-0E6C-B533-F4997FD6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F4D-EEEE-4B29-BD6A-F0D91C8CCED2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227C-364B-56DF-C107-C62CFAE5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6FE62-62AB-2107-C1E7-6049DA9E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736D97-D3C9-FDEE-D4C0-4165C38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54" y="-20724"/>
            <a:ext cx="12308433" cy="82056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AB4C1F-07A6-7F97-1757-E3145C7AB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600" r="92200">
                        <a14:foregroundMark x1="9200" y1="20000" x2="9200" y2="20000"/>
                        <a14:foregroundMark x1="92100" y1="19300" x2="92100" y2="19300"/>
                        <a14:foregroundMark x1="92300" y1="51700" x2="92300" y2="51700"/>
                        <a14:foregroundMark x1="92100" y1="58400" x2="92100" y2="54100"/>
                        <a14:foregroundMark x1="92300" y1="64800" x2="92300" y2="68900"/>
                        <a14:foregroundMark x1="9500" y1="19300" x2="9500" y2="22800"/>
                        <a14:foregroundMark x1="9908" y1="18514" x2="10900" y2="18600"/>
                        <a14:foregroundMark x1="25900" y1="18500" x2="30800" y2="18200"/>
                        <a14:foregroundMark x1="30800" y1="18200" x2="31900" y2="18200"/>
                        <a14:backgroundMark x1="6600" y1="18100" x2="6300" y2="22300"/>
                        <a14:backgroundMark x1="7500" y1="16800" x2="11000" y2="16800"/>
                        <a14:backgroundMark x1="16200" y1="16300" x2="228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20" b="15520"/>
          <a:stretch/>
        </p:blipFill>
        <p:spPr>
          <a:xfrm>
            <a:off x="-3175" y="296557"/>
            <a:ext cx="10724813" cy="67967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9807EE-BA83-466A-95AA-5BD84D68B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603" y="2782479"/>
            <a:ext cx="3822127" cy="3822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1919-A84D-4E45-BF40-0F26CCE4F6C6}"/>
              </a:ext>
            </a:extLst>
          </p:cNvPr>
          <p:cNvSpPr txBox="1"/>
          <p:nvPr/>
        </p:nvSpPr>
        <p:spPr>
          <a:xfrm>
            <a:off x="2450787" y="3010787"/>
            <a:ext cx="14137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7835C-D655-4CBC-BB58-5E1EC7CB3FB1}"/>
              </a:ext>
            </a:extLst>
          </p:cNvPr>
          <p:cNvSpPr txBox="1"/>
          <p:nvPr/>
        </p:nvSpPr>
        <p:spPr>
          <a:xfrm>
            <a:off x="4708795" y="2446025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5597E-7648-4DE9-ACB9-F139D5EE4C71}"/>
              </a:ext>
            </a:extLst>
          </p:cNvPr>
          <p:cNvSpPr txBox="1"/>
          <p:nvPr/>
        </p:nvSpPr>
        <p:spPr>
          <a:xfrm>
            <a:off x="7051297" y="3250189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600" b="1" noProof="0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27ADB-65D0-41F8-90DE-A632E8C59E8F}"/>
              </a:ext>
            </a:extLst>
          </p:cNvPr>
          <p:cNvSpPr txBox="1"/>
          <p:nvPr/>
        </p:nvSpPr>
        <p:spPr>
          <a:xfrm>
            <a:off x="7795847" y="345454"/>
            <a:ext cx="1348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prstClr val="black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BAB1-FB39-0A1A-B994-9E0747526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43" y="3560953"/>
            <a:ext cx="2646878" cy="2646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23E10-781A-877D-4B2A-5EC43B4C1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35" y="3317483"/>
            <a:ext cx="4270130" cy="2846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30ECC-724B-974A-6E3D-E56D07DB211E}"/>
              </a:ext>
            </a:extLst>
          </p:cNvPr>
          <p:cNvSpPr txBox="1"/>
          <p:nvPr/>
        </p:nvSpPr>
        <p:spPr>
          <a:xfrm>
            <a:off x="4690430" y="3653194"/>
            <a:ext cx="149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616B1-9E8D-1A82-6263-BC47847305AE}"/>
              </a:ext>
            </a:extLst>
          </p:cNvPr>
          <p:cNvSpPr txBox="1"/>
          <p:nvPr/>
        </p:nvSpPr>
        <p:spPr>
          <a:xfrm>
            <a:off x="6612681" y="2766948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222F2-5C17-E013-DEC8-06A1AC4C930A}"/>
              </a:ext>
            </a:extLst>
          </p:cNvPr>
          <p:cNvSpPr txBox="1"/>
          <p:nvPr/>
        </p:nvSpPr>
        <p:spPr>
          <a:xfrm>
            <a:off x="2759022" y="2765598"/>
            <a:ext cx="1548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3339C-EC25-843F-6B6F-50C50B9DC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31" y="2208776"/>
            <a:ext cx="4752439" cy="4752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075459-7425-F585-5522-D5FE713E399F}"/>
              </a:ext>
            </a:extLst>
          </p:cNvPr>
          <p:cNvSpPr txBox="1"/>
          <p:nvPr/>
        </p:nvSpPr>
        <p:spPr>
          <a:xfrm>
            <a:off x="6802069" y="2803738"/>
            <a:ext cx="1662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51C52-E908-58C1-3ADD-608E72956C8F}"/>
              </a:ext>
            </a:extLst>
          </p:cNvPr>
          <p:cNvSpPr txBox="1"/>
          <p:nvPr/>
        </p:nvSpPr>
        <p:spPr>
          <a:xfrm>
            <a:off x="4919917" y="2192157"/>
            <a:ext cx="1828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604D4-2838-669B-5DB9-6E980846E870}"/>
              </a:ext>
            </a:extLst>
          </p:cNvPr>
          <p:cNvSpPr txBox="1"/>
          <p:nvPr/>
        </p:nvSpPr>
        <p:spPr>
          <a:xfrm>
            <a:off x="2329308" y="3477200"/>
            <a:ext cx="15329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2E46A0-491D-DA92-CCC7-87EFF773A2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91" y="2992332"/>
            <a:ext cx="3762530" cy="3762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D7DB49-7326-144C-F2D2-7A23492C6169}"/>
              </a:ext>
            </a:extLst>
          </p:cNvPr>
          <p:cNvSpPr txBox="1"/>
          <p:nvPr/>
        </p:nvSpPr>
        <p:spPr>
          <a:xfrm>
            <a:off x="2848607" y="2788299"/>
            <a:ext cx="16215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466AC-4F52-F384-9C03-FF7B455D6D9B}"/>
              </a:ext>
            </a:extLst>
          </p:cNvPr>
          <p:cNvSpPr txBox="1"/>
          <p:nvPr/>
        </p:nvSpPr>
        <p:spPr>
          <a:xfrm>
            <a:off x="6729220" y="3345210"/>
            <a:ext cx="151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2BF62-AAD6-A9DA-D9AF-49433F20A41A}"/>
              </a:ext>
            </a:extLst>
          </p:cNvPr>
          <p:cNvSpPr txBox="1"/>
          <p:nvPr/>
        </p:nvSpPr>
        <p:spPr>
          <a:xfrm>
            <a:off x="4540185" y="2160270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F7CF4F-4DB3-F9A4-82BA-C17F5D7E79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8" y="2625821"/>
            <a:ext cx="4032114" cy="4032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E16ECA-5A01-2AE7-6DE2-5AFBA3BD95FA}"/>
              </a:ext>
            </a:extLst>
          </p:cNvPr>
          <p:cNvSpPr txBox="1"/>
          <p:nvPr/>
        </p:nvSpPr>
        <p:spPr>
          <a:xfrm>
            <a:off x="6375265" y="2915657"/>
            <a:ext cx="144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84D85-8984-D8A5-6109-CFEBFE6DF944}"/>
              </a:ext>
            </a:extLst>
          </p:cNvPr>
          <p:cNvSpPr txBox="1"/>
          <p:nvPr/>
        </p:nvSpPr>
        <p:spPr>
          <a:xfrm>
            <a:off x="2907936" y="3322948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10733-CCE3-A133-10B7-19833FCFF2E6}"/>
              </a:ext>
            </a:extLst>
          </p:cNvPr>
          <p:cNvSpPr txBox="1"/>
          <p:nvPr/>
        </p:nvSpPr>
        <p:spPr>
          <a:xfrm>
            <a:off x="4486265" y="2223740"/>
            <a:ext cx="1002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8DE95-FAE7-2F88-FA72-3633341C1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73730" y1="54004" x2="71680" y2="61328"/>
                        <a14:backgroundMark x1="78223" y1="48730" x2="78223" y2="55664"/>
                        <a14:backgroundMark x1="87109" y1="29590" x2="90820" y2="38574"/>
                        <a14:backgroundMark x1="80273" y1="47070" x2="89160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65" y="2481766"/>
            <a:ext cx="4680692" cy="46806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F6E672-E03C-E7AB-3B7F-BAAC63BB19F4}"/>
              </a:ext>
            </a:extLst>
          </p:cNvPr>
          <p:cNvSpPr txBox="1"/>
          <p:nvPr/>
        </p:nvSpPr>
        <p:spPr>
          <a:xfrm>
            <a:off x="3863439" y="3012059"/>
            <a:ext cx="19355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D54AF0-CB30-3D03-B6A9-304BFC641E61}"/>
              </a:ext>
            </a:extLst>
          </p:cNvPr>
          <p:cNvSpPr txBox="1"/>
          <p:nvPr/>
        </p:nvSpPr>
        <p:spPr>
          <a:xfrm>
            <a:off x="2190055" y="2236030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691F6-BDBA-B75B-0686-4C85C951F991}"/>
              </a:ext>
            </a:extLst>
          </p:cNvPr>
          <p:cNvSpPr txBox="1"/>
          <p:nvPr/>
        </p:nvSpPr>
        <p:spPr>
          <a:xfrm>
            <a:off x="6143080" y="3439784"/>
            <a:ext cx="1808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5ACE1C-53AD-A92C-CCF8-C9FEF0CDE5B4}"/>
              </a:ext>
            </a:extLst>
          </p:cNvPr>
          <p:cNvSpPr txBox="1"/>
          <p:nvPr/>
        </p:nvSpPr>
        <p:spPr>
          <a:xfrm>
            <a:off x="6778764" y="2648139"/>
            <a:ext cx="14062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C4B16E-2BA1-44C0-95E0-97A2BE5428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859" y1="19141" x2="33984" y2="23242"/>
                        <a14:foregroundMark x1="27930" y1="24609" x2="32324" y2="26074"/>
                        <a14:foregroundMark x1="29688" y1="29492" x2="32813" y2="28320"/>
                        <a14:foregroundMark x1="69141" y1="18359" x2="66309" y2="22363"/>
                        <a14:foregroundMark x1="72656" y1="24023" x2="67969" y2="25000"/>
                        <a14:foregroundMark x1="71289" y1="28711" x2="68066" y2="2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" y="2076733"/>
            <a:ext cx="4769058" cy="47690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4B0626-52A4-EF63-790D-E94F19E978C8}"/>
              </a:ext>
            </a:extLst>
          </p:cNvPr>
          <p:cNvSpPr txBox="1"/>
          <p:nvPr/>
        </p:nvSpPr>
        <p:spPr>
          <a:xfrm>
            <a:off x="2451791" y="2207766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0C6B1-2BA2-D971-87DB-451BB44F12C0}"/>
              </a:ext>
            </a:extLst>
          </p:cNvPr>
          <p:cNvSpPr txBox="1"/>
          <p:nvPr/>
        </p:nvSpPr>
        <p:spPr>
          <a:xfrm>
            <a:off x="4220452" y="3444718"/>
            <a:ext cx="1600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4B6841-FFAF-E219-222E-35FC89A04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955" y="2304842"/>
            <a:ext cx="5425025" cy="54250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520B89-5636-C7DF-6F7B-CE52916C00A9}"/>
              </a:ext>
            </a:extLst>
          </p:cNvPr>
          <p:cNvSpPr txBox="1"/>
          <p:nvPr/>
        </p:nvSpPr>
        <p:spPr>
          <a:xfrm>
            <a:off x="4469552" y="2312537"/>
            <a:ext cx="2177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D343-D96F-8FB9-477F-6D31F0C5B807}"/>
              </a:ext>
            </a:extLst>
          </p:cNvPr>
          <p:cNvSpPr txBox="1"/>
          <p:nvPr/>
        </p:nvSpPr>
        <p:spPr>
          <a:xfrm>
            <a:off x="7083168" y="3728951"/>
            <a:ext cx="1458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8395A7-6924-3F83-8ABC-90E0825945F3}"/>
              </a:ext>
            </a:extLst>
          </p:cNvPr>
          <p:cNvSpPr txBox="1"/>
          <p:nvPr/>
        </p:nvSpPr>
        <p:spPr>
          <a:xfrm>
            <a:off x="3041346" y="3792488"/>
            <a:ext cx="1490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BA96A54-F4C4-D502-D0D5-B4D23E00A2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389" y="3368184"/>
            <a:ext cx="3648004" cy="36480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B6D2FC-DD1C-6EDE-6A4A-6E0BDDF3AFB4}"/>
              </a:ext>
            </a:extLst>
          </p:cNvPr>
          <p:cNvSpPr txBox="1"/>
          <p:nvPr/>
        </p:nvSpPr>
        <p:spPr>
          <a:xfrm>
            <a:off x="1519187" y="4034304"/>
            <a:ext cx="2009391" cy="2646878"/>
          </a:xfrm>
          <a:prstGeom prst="rect">
            <a:avLst/>
          </a:prstGeom>
          <a:noFill/>
          <a:effectLst>
            <a:glow rad="508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57FF27-6B81-46AC-6116-2014CF871697}"/>
              </a:ext>
            </a:extLst>
          </p:cNvPr>
          <p:cNvSpPr txBox="1"/>
          <p:nvPr/>
        </p:nvSpPr>
        <p:spPr>
          <a:xfrm>
            <a:off x="6405738" y="2569928"/>
            <a:ext cx="1708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D8471-15BA-FB28-1912-326D379BD854}"/>
              </a:ext>
            </a:extLst>
          </p:cNvPr>
          <p:cNvSpPr txBox="1"/>
          <p:nvPr/>
        </p:nvSpPr>
        <p:spPr>
          <a:xfrm>
            <a:off x="4037854" y="3797310"/>
            <a:ext cx="15467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25D391-10C9-0183-375C-5B7BB743C532}"/>
              </a:ext>
            </a:extLst>
          </p:cNvPr>
          <p:cNvSpPr txBox="1"/>
          <p:nvPr/>
        </p:nvSpPr>
        <p:spPr>
          <a:xfrm>
            <a:off x="6488297" y="2373229"/>
            <a:ext cx="171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FB2EE3-0593-0A7E-0AC8-2A653A65E8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824" y1="31445" x2="36426" y2="48926"/>
                        <a14:foregroundMark x1="36426" y1="48926" x2="39648" y2="49902"/>
                        <a14:foregroundMark x1="50391" y1="30371" x2="53027" y2="42578"/>
                        <a14:foregroundMark x1="53027" y1="42578" x2="54492" y2="45313"/>
                        <a14:foregroundMark x1="60156" y1="30957" x2="66309" y2="44238"/>
                        <a14:foregroundMark x1="67383" y1="26758" x2="69922" y2="34473"/>
                        <a14:foregroundMark x1="68457" y1="31445" x2="68457" y2="39160"/>
                        <a14:foregroundMark x1="62207" y1="31934" x2="62207" y2="39648"/>
                        <a14:foregroundMark x1="59180" y1="29395" x2="62793" y2="42773"/>
                        <a14:foregroundMark x1="62793" y1="42773" x2="62793" y2="41699"/>
                        <a14:foregroundMark x1="54004" y1="23242" x2="53027" y2="33496"/>
                        <a14:foregroundMark x1="49902" y1="28320" x2="45801" y2="40625"/>
                        <a14:foregroundMark x1="45801" y1="40625" x2="44238" y2="38574"/>
                        <a14:foregroundMark x1="39160" y1="33496" x2="34473" y2="40625"/>
                        <a14:foregroundMark x1="37109" y1="33496" x2="38086" y2="43750"/>
                        <a14:foregroundMark x1="42188" y1="31445" x2="42188" y2="41699"/>
                        <a14:foregroundMark x1="79199" y1="28809" x2="72559" y2="27344"/>
                        <a14:foregroundMark x1="73047" y1="30371" x2="80762" y2="31934"/>
                        <a14:foregroundMark x1="79199" y1="29883" x2="75098" y2="33008"/>
                        <a14:foregroundMark x1="75586" y1="29395" x2="75586" y2="33496"/>
                        <a14:foregroundMark x1="80762" y1="27832" x2="76074" y2="33008"/>
                        <a14:foregroundMark x1="78125" y1="30957" x2="76660" y2="30957"/>
                        <a14:foregroundMark x1="74609" y1="27832" x2="78125" y2="30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006" y="2594824"/>
            <a:ext cx="4045445" cy="40454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837DA3-90EA-3C83-9CFB-C7CF21055835}"/>
              </a:ext>
            </a:extLst>
          </p:cNvPr>
          <p:cNvSpPr txBox="1"/>
          <p:nvPr/>
        </p:nvSpPr>
        <p:spPr>
          <a:xfrm>
            <a:off x="3998421" y="3356824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7F8595-7B03-6E56-F34C-DBC8357C8712}"/>
              </a:ext>
            </a:extLst>
          </p:cNvPr>
          <p:cNvSpPr txBox="1"/>
          <p:nvPr/>
        </p:nvSpPr>
        <p:spPr>
          <a:xfrm>
            <a:off x="1710324" y="2344070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A34699-961A-8B38-F0EC-E162D7930C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5" y="-74992"/>
            <a:ext cx="1267649" cy="126764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99A14A0-CB7F-08F8-BA4D-876BEE35A5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3116" y="-17580"/>
            <a:ext cx="4321432" cy="44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6146 -0.3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0.00116 L -0.18997 -0.4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9454 -0.38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15976 -0.4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18086 -0.351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26381 -0.352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4284 -0.35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037 L -0.03451 -0.263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 L 0.30013 -0.45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-0.356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69 L -0.1526 -0.4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1993 -0.264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1706 -0.374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10847 -0.4319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431 -0.2738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11067 -0.3886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0278 L 0.17904 -0.2756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2643 -0.4511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2617 -0.3430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6679 -0.2715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4167 -0.4518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707 -0.2868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1993 -0.48981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4349 -0.50648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8099 -0.53542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15963 -0.3233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6003 -0.50718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3658 -0.29977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2.59259E-6 L 0.00391 -0.43773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5078 -0.29143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3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AC736A-FB7D-48B7-8216-9A09E0F311C6}"/>
</file>

<file path=customXml/itemProps2.xml><?xml version="1.0" encoding="utf-8"?>
<ds:datastoreItem xmlns:ds="http://schemas.openxmlformats.org/officeDocument/2006/customXml" ds:itemID="{2C1A9FBD-7270-4D10-A416-6AB5B8FA6079}"/>
</file>

<file path=customXml/itemProps3.xml><?xml version="1.0" encoding="utf-8"?>
<ds:datastoreItem xmlns:ds="http://schemas.openxmlformats.org/officeDocument/2006/customXml" ds:itemID="{BE381AE7-414A-4741-9AF4-0D01EEF99BA4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2026-01-10T21:33:23Z</dcterms:created>
  <dcterms:modified xsi:type="dcterms:W3CDTF">2026-01-14T00:56:40Z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