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" y="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0"/>
            <a:ext cx="12529392" cy="702196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35560" y="3425185"/>
            <a:ext cx="4716524" cy="3284984"/>
          </a:xfrm>
          <a:prstGeom prst="ellipse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22" y="3510983"/>
            <a:ext cx="3543830" cy="2942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510983"/>
            <a:ext cx="3140968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404663"/>
            <a:ext cx="1550142" cy="1584177"/>
          </a:xfrm>
          <a:prstGeom prst="flowChartConnector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5" y="404663"/>
            <a:ext cx="1550142" cy="1584177"/>
          </a:xfrm>
          <a:prstGeom prst="flowChartConnector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9" y="418348"/>
            <a:ext cx="1550142" cy="1584177"/>
          </a:xfrm>
          <a:prstGeom prst="flowChartConnector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53" y="420813"/>
            <a:ext cx="1550142" cy="1584177"/>
          </a:xfrm>
          <a:prstGeom prst="flowChartConnector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67" y="391768"/>
            <a:ext cx="1550142" cy="1584177"/>
          </a:xfrm>
          <a:prstGeom prst="flowChartConnector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5" y="5589040"/>
            <a:ext cx="1177929" cy="11779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07" y="-534801"/>
            <a:ext cx="4500710" cy="45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6718 0.5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9453 0.5879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0974 0.575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7891 0.57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45976 0.583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52873A2-8C6A-4C6E-B52B-F5A12B35FFAD}"/>
</file>

<file path=customXml/itemProps2.xml><?xml version="1.0" encoding="utf-8"?>
<ds:datastoreItem xmlns:ds="http://schemas.openxmlformats.org/officeDocument/2006/customXml" ds:itemID="{19FE5755-3CA4-496B-9C63-C545869D5F3B}"/>
</file>

<file path=customXml/itemProps3.xml><?xml version="1.0" encoding="utf-8"?>
<ds:datastoreItem xmlns:ds="http://schemas.openxmlformats.org/officeDocument/2006/customXml" ds:itemID="{D0ABFE29-D8C9-421C-9078-715F1967B0A6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4</cp:revision>
  <dcterms:created xsi:type="dcterms:W3CDTF">2025-12-09T21:50:15Z</dcterms:created>
  <dcterms:modified xsi:type="dcterms:W3CDTF">2026-01-13T22:52:40Z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