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2" y="4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0"/>
            <a:ext cx="12529392" cy="7021967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135560" y="3425185"/>
            <a:ext cx="4716524" cy="3284984"/>
          </a:xfrm>
          <a:prstGeom prst="ellipse">
            <a:avLst/>
          </a:prstGeom>
          <a:solidFill>
            <a:srgbClr val="FFFFFF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22" y="3510983"/>
            <a:ext cx="3543830" cy="2942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3510983"/>
            <a:ext cx="3140968" cy="3140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404663"/>
            <a:ext cx="1550142" cy="1584177"/>
          </a:xfrm>
          <a:prstGeom prst="flowChartConnector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25" y="404663"/>
            <a:ext cx="1550142" cy="1584177"/>
          </a:xfrm>
          <a:prstGeom prst="flowChartConnector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89" y="418348"/>
            <a:ext cx="1550142" cy="1584177"/>
          </a:xfrm>
          <a:prstGeom prst="flowChartConnector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53" y="420813"/>
            <a:ext cx="1550142" cy="1584177"/>
          </a:xfrm>
          <a:prstGeom prst="flowChartConnector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167" y="391768"/>
            <a:ext cx="1550142" cy="1584177"/>
          </a:xfrm>
          <a:prstGeom prst="flowChartConnector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5" y="5589040"/>
            <a:ext cx="1177929" cy="117792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07" y="-534801"/>
            <a:ext cx="4500710" cy="452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26718 0.57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09453 0.5879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-0.0974 0.575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27891 0.57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45976 0.583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95" y="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41F3EDA-3F7C-43E4-97B8-E5FF92C15DCE}"/>
</file>

<file path=customXml/itemProps2.xml><?xml version="1.0" encoding="utf-8"?>
<ds:datastoreItem xmlns:ds="http://schemas.openxmlformats.org/officeDocument/2006/customXml" ds:itemID="{67A4ED90-4D9E-451C-A388-F6FAD6C53AA0}"/>
</file>

<file path=customXml/itemProps3.xml><?xml version="1.0" encoding="utf-8"?>
<ds:datastoreItem xmlns:ds="http://schemas.openxmlformats.org/officeDocument/2006/customXml" ds:itemID="{131EE38F-3A72-4EE8-A8D6-0655A96A7720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4</cp:revision>
  <dcterms:created xsi:type="dcterms:W3CDTF">2025-12-09T21:50:15Z</dcterms:created>
  <dcterms:modified xsi:type="dcterms:W3CDTF">2026-01-13T22:52:40Z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