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9" d="100"/>
          <a:sy n="39" d="100"/>
        </p:scale>
        <p:origin x="2357" y="1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31F9B-3985-0D91-4AFD-B9D45CE41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9D63D1-1BDF-29D6-E4F5-98F70E513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2C3B5-E13B-F0C8-859C-1A834D7D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D800B-429F-D9D3-905D-BC929727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EC3154-77BF-3BD5-56D6-9CFEE7A8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3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ADB6A-2F42-732D-B4FA-A3D65929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7B0F65-29C1-12B8-F17C-593C41B1E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1B6B2F-FED8-294D-33E4-ACCA1753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C27CA-E67F-EA37-B378-3F992390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2CCD71-6745-8D0D-AC5E-CBB595D6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1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50F178-238F-8241-8A72-2A470DF69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F3960B-44AA-9ABA-19CF-CD9A0AE07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E60D60-AE4C-2DE3-C020-9D38AA9C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4D55AE-8134-0B04-1F3B-7D5EA6A5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154A74-DE13-8DAE-089F-1367941C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0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4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518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014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085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425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645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417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42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6C98A-9C79-CCE4-9F72-0E5BCBE2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73785-E5A6-E8B6-CDFB-77690F7DC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78D1C-20C2-92D4-F33F-E714E43A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59A3F8-679A-E0CC-11D7-75A251BC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FE9C56-88C0-E9F4-E0EC-67436845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2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060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521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93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8E6F8-0F4A-986D-D1E7-1B9659AF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636E4-EE6C-C987-0A2C-E1DDB4441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00B8E7-31A4-C260-30D6-2AFE96C0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EC93B-9DB5-A91C-BBF3-46A70F814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C80466-FA0A-C421-C6BF-3BE2A37F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1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D690-6202-9970-9A86-EC620CB6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8DCD34-BFE7-DDC2-55F1-64ED9702A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2942AE-26A1-65E2-A2B5-29A545406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791D9B-08D7-1BAA-8B88-26746143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6407CB-00E0-1F8A-01BF-647E61690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0401A7-B492-FDD9-1A37-53638E96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7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B6F01-64F3-D512-46AD-38EA8AA3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8E82E2-4187-6574-8C61-E7B56EEE7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3DFBC5-0EE4-E1D5-F01A-B9D6EB43A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7F09AD-785E-15E8-DDCB-632E8ADD6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C6D115-21DE-8619-66B3-63C2B4E0D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E859CD-3356-5A14-5E33-4B1EB2ACC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DEAC9D-58B5-AB22-A46B-610E1639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7D0BCC-FCA0-C858-6CA5-31C38CD0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1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6D41C-4B50-229B-D063-DAAD1241C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FE2641-62FC-42B1-E49B-641956DF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F908B3-C842-E97F-F08E-7D2049F9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768455-35A0-95E0-BDCF-5F763203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0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25B634-2E87-82F3-1FD5-1FD57AE2E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CC0ABD-FD4B-AE6A-D540-3696B6C2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1C1E5D-B37A-62C4-B9FB-E845F16D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294EE-B4F0-268E-F6A3-1FB2615B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6DAA30-B910-837C-DCA1-00BA65F41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F04922-9B0A-C014-1DBF-2F2D162A9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71ADF3-DBCE-F9E6-D200-0B972344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48D4D6-E1E9-4376-915C-8000369D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BB881C-62E0-D6F4-D7DD-516CE241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1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80E9B-2C0F-8371-2E6D-0F206FE0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EB86D5-A858-AE76-9F1C-6D1725686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871371-96F7-B8BC-616F-6A2BD6F9F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517B8B-7E74-F02D-272F-0D738CD1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13926-6D59-FFA0-50AD-13231B8D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815139-D79D-B8CA-7D06-87F2CC01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2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45491-6C99-73B2-7796-B773A4E0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89D724-01C4-5EF7-BDDB-8689851F6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ABE8B0-E665-54C4-00EF-9E342FEC8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BA3E7A-C6BF-838F-88B7-FD371384F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4945E3-200A-3965-1ABC-D519435AD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5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86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B0F4A84-E309-571E-C7EF-C515C2536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/>
          <a:stretch>
            <a:fillRect/>
          </a:stretch>
        </p:blipFill>
        <p:spPr>
          <a:xfrm>
            <a:off x="0" y="-125350"/>
            <a:ext cx="12244157" cy="731210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16632" y="109638"/>
            <a:ext cx="6959600" cy="6686328"/>
          </a:xfrm>
          <a:prstGeom prst="roundRect">
            <a:avLst>
              <a:gd name="adj" fmla="val 888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5795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АН  ОН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6140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ЄН  УН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6485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  ЕН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5795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  ЇН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6140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  ІН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6485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  ЄН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5795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  ОН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6140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  ЮН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6485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ІН  ЕН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0221" y="169925"/>
            <a:ext cx="2171700" cy="222862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2856356" y="47880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4329556" y="47880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2789681" y="26163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4329556" y="26163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285635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432955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507250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654570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507250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654570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507250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654570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7263256" y="2223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8736456" y="2223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726325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873645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728865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876185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61" y="265438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82" y="214616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69" y="235963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352" y="2459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64" y="265288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11" y="2641306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20" y="264063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19" y="4807052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82" y="481722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619" y="480705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297622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68" y="3209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11" y="272285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2714707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248" y="2714706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25" y="487895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488064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51" y="489843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1430781" y="2580573"/>
            <a:ext cx="584200" cy="584551"/>
            <a:chOff x="933450" y="4129087"/>
            <a:chExt cx="584200" cy="584551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933450" y="4129087"/>
              <a:ext cx="584200" cy="5778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0" name="Picture 6жджд" descr="Иконка Звезда ПНГ на Прозрачном Фоне • Скачать PNG Иконка Звезд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50" y="4136340"/>
              <a:ext cx="577298" cy="57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1421517" y="3933971"/>
            <a:ext cx="596625" cy="583708"/>
            <a:chOff x="10661925" y="4121642"/>
            <a:chExt cx="596625" cy="583708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10674350" y="4127500"/>
              <a:ext cx="584200" cy="5778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Picture 6" descr="Иконка Звезда ПНГ на Прозрачном Фоне • Скачать PNG Иконка Звезд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925" y="4121642"/>
              <a:ext cx="577298" cy="57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368061" y="445096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92531" y="-427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44931" y="1096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97331" y="2620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011" y="3088121"/>
            <a:ext cx="1103495" cy="110349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7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1368749" y="505382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989840">
            <a:off x="906190" y="1492094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Скругленный прямоугольник 98"/>
          <p:cNvSpPr/>
          <p:nvPr/>
        </p:nvSpPr>
        <p:spPr>
          <a:xfrm>
            <a:off x="181260" y="4772869"/>
            <a:ext cx="2171700" cy="195872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300203" y="5776037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875900" y="4921549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1397146" y="5792460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35" y="3101341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64" y="515022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914" y="516386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021" y="509531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49" y="307003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05" y="304601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51" y="69360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87" y="70582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79" y="69838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801" y="538209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52" y="533088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54" y="533088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66" y="3278025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05" y="329544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48" y="321181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06" y="86539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52" y="85871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685" y="886055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1173E76-EAF1-2F30-C38D-0C6112F5B5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66" y="3888927"/>
            <a:ext cx="2877247" cy="28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44CD0FA-D15B-4BC5-8EFA-9E06EC832A99}"/>
</file>

<file path=customXml/itemProps2.xml><?xml version="1.0" encoding="utf-8"?>
<ds:datastoreItem xmlns:ds="http://schemas.openxmlformats.org/officeDocument/2006/customXml" ds:itemID="{0A904BCE-6AF0-4B8E-877F-7F5CB1583255}"/>
</file>

<file path=customXml/itemProps3.xml><?xml version="1.0" encoding="utf-8"?>
<ds:datastoreItem xmlns:ds="http://schemas.openxmlformats.org/officeDocument/2006/customXml" ds:itemID="{B1FA9786-122C-4A4D-9EBD-978C6963BC0E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2026-01-13T18:33:59Z</dcterms:created>
  <dcterms:modified xsi:type="dcterms:W3CDTF">2026-01-13T22:50:46Z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