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2419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25563-2429-0747-4A55-1B9CCF2A6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78A188-0EC7-7305-2862-710A1C0C5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5EF1F-F422-B175-769A-62A3CD34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97B1F-31E8-0445-DE38-B8DE9481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9CCB6-0B5C-F1EC-4CB7-A14F6299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6B4-1474-D224-B858-140F332A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9B46A4-910E-AA99-1ACD-04B44BA89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E8473-876B-F07B-BD3F-55265D6F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9F416-D51B-A21E-D5A5-D31DA626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0F102-6570-D036-83A9-2EEA26EB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ADCF9D-F767-DC70-6DB0-AE59D240C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2F8271-9848-7B9E-18F8-FBCDB5F3F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318A05-9AC9-3636-8034-19A042BF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36C0D-3D89-9600-6EED-06A20A38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610F4-44D0-DBCF-0EF3-48DF860D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7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25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3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26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59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95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993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0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94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9922A-1DC6-A25D-7BFA-585871E6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6544C-F74A-8472-2F3B-7CABC4ED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585AB1-D2E2-07A1-38D3-31BC1A49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3CCEE0-1D5B-BF2C-6073-841B6976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CF19AB-6644-576D-35CF-3B9C230C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6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917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639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1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2D647-1A0E-0266-9FA1-076C3CB7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8B61EC-3268-2897-4540-4DCDEFF65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F6C5E0-C0F2-A0B5-3340-280BF004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CD0C1-485D-4BB5-51A8-1B24C49E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F2330-9D04-3FD7-52DF-99ED8D99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6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FBF6-774E-3A5D-388C-BFBD4600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E1034-F3FC-FBDE-FA3A-A684CDC10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AE9CF-F68C-40ED-EB2F-B7979D0CC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E243E8-C4DA-8230-A617-22987CF1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78A25F-9A95-158B-7292-76178613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48F5FA-7940-7470-39A5-2435DDFD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0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BE0AD-8150-7D3A-B59A-10E3F1C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6DA39-837B-1C99-D02A-1307159A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8DE40-9842-22F3-AD1C-7A00129CB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191C63-A74C-4049-5D3B-B549B28B4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58398-2ADB-5101-BCF2-AC0FFC8C8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519C6B-CEC7-1CAB-93E4-0C60CE50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0117DA-024C-A741-1985-7302E308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59F25C-4B51-DB28-A4E5-D3368626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1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1A25-90A4-AFDD-5B26-7F7E93CD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A7EBB8-172B-1C22-D385-5A5C8785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0E0536-8595-D959-DE11-CF7832C1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FBB6E6-412C-7A56-4EBE-A7A00B6F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7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FC6627-8A12-3B82-D45B-CB16651E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D4C74C-4998-7B7D-C346-7D3A8D9B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EE87E0-2E0B-FC70-A0F0-86CCF2F4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9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20588-A81D-681F-4A2C-A45B74CE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1E910-3D0F-F662-CD24-D65F0A106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A618A9-D8B3-576A-8EF6-F6A6DD35A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53549-B065-2B4C-8C68-F2C98B78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4374F-2408-D436-B776-D9F5E4B6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B018C-7BAF-AC6E-5366-61DFA521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0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7CFFC-B18F-0FD2-F026-2FB161FE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660418-C76D-36D2-889B-C4C34F196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E5587E-636D-6593-9BC2-76C956E8C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C29C32-424E-19E1-A485-8055F790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99802D-DA59-1867-6F40-0994E83B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E0DBD0-403E-189E-8BF3-BACF5BA2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9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160EE-3276-E439-F487-5648C957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3953C-43ED-485A-C8A1-47AE5BE83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8450C-C31E-0C53-7224-7E3ED9E3B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A4B17-0E68-5B32-D2F2-B5C8542A7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895D3E-6FAE-FBAA-565A-05DFACE34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3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B0F4A84-E309-571E-C7EF-C515C253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r="3077"/>
          <a:stretch/>
        </p:blipFill>
        <p:spPr>
          <a:xfrm>
            <a:off x="-26079" y="-42761"/>
            <a:ext cx="12244157" cy="731210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16632" y="109638"/>
            <a:ext cx="6959600" cy="6686328"/>
          </a:xfrm>
          <a:prstGeom prst="roundRect">
            <a:avLst>
              <a:gd name="adj" fmla="val 888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579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  ОЗ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140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ЄЗ  УЗ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48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ЮЗ  ЕЗ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79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ЯЗ  ЇЗ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140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 ІЗ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648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  ЄЗ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579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УЗ  ОЗ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140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 ЮЗ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648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  ЕЗ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221" y="169925"/>
            <a:ext cx="2171700" cy="222862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28563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3295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789681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329556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28563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3295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50725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65457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50725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65457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50725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65457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72632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87364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72632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87364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2886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87618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61" y="265438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82" y="214616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69" y="235963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52" y="2459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64" y="265288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11" y="2641306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20" y="264063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19" y="4807052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82" y="481722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19" y="480705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97622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8" y="3209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11" y="27228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714707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48" y="2714706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5" y="48789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488064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1" y="489843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1430781" y="2580573"/>
            <a:ext cx="584200" cy="584551"/>
            <a:chOff x="933450" y="4129087"/>
            <a:chExt cx="584200" cy="584551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33450" y="4129087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0" name="Picture 6жджд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" y="4136340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1421517" y="3933971"/>
            <a:ext cx="596625" cy="583708"/>
            <a:chOff x="10661925" y="4121642"/>
            <a:chExt cx="596625" cy="583708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0674350" y="4127500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Picture 6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925" y="4121642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68061" y="445096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92531" y="-427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44931" y="1096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97331" y="2620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11" y="3088121"/>
            <a:ext cx="1103495" cy="11034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7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68749" y="505382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89840">
            <a:off x="906190" y="1492094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Скругленный прямоугольник 98"/>
          <p:cNvSpPr/>
          <p:nvPr/>
        </p:nvSpPr>
        <p:spPr>
          <a:xfrm>
            <a:off x="181260" y="4772869"/>
            <a:ext cx="2171700" cy="195872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00203" y="5776037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875900" y="4921549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97146" y="5792460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26" y="314859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55" y="519748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05" y="521112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12" y="514257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40" y="311729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96" y="309327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42" y="74086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78" y="75308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70" y="74564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87" y="532405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38" y="527283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40" y="527283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52" y="321997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91" y="323739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34" y="315376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92" y="80735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38" y="80066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71" y="82800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1173E76-EAF1-2F30-C38D-0C6112F5B5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66" y="3888927"/>
            <a:ext cx="2877247" cy="28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DAAAE02-D5CB-487E-A44A-BECE21C3E92A}"/>
</file>

<file path=customXml/itemProps2.xml><?xml version="1.0" encoding="utf-8"?>
<ds:datastoreItem xmlns:ds="http://schemas.openxmlformats.org/officeDocument/2006/customXml" ds:itemID="{31228E0A-1D22-4A1E-8B13-BF8F3E27FAB5}"/>
</file>

<file path=customXml/itemProps3.xml><?xml version="1.0" encoding="utf-8"?>
<ds:datastoreItem xmlns:ds="http://schemas.openxmlformats.org/officeDocument/2006/customXml" ds:itemID="{ABA2FF02-78E7-4011-92DD-31F662CB782C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2026-01-13T18:56:16Z</dcterms:created>
  <dcterms:modified xsi:type="dcterms:W3CDTF">2026-01-13T22:48:04Z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