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25563-2429-0747-4A55-1B9CCF2A6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8A188-0EC7-7305-2862-710A1C0C5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5EF1F-F422-B175-769A-62A3CD34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97B1F-31E8-0445-DE38-B8DE9481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9CCB6-0B5C-F1EC-4CB7-A14F6299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6B4-1474-D224-B858-140F332A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B46A4-910E-AA99-1ACD-04B44BA89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E8473-876B-F07B-BD3F-55265D6F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9F416-D51B-A21E-D5A5-D31DA626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0F102-6570-D036-83A9-2EEA26EB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ADCF9D-F767-DC70-6DB0-AE59D240C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2F8271-9848-7B9E-18F8-FBCDB5F3F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18A05-9AC9-3636-8034-19A042BF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36C0D-3D89-9600-6EED-06A20A38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610F4-44D0-DBCF-0EF3-48DF860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7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25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6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5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9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0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4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9922A-1DC6-A25D-7BFA-585871E6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6544C-F74A-8472-2F3B-7CABC4ED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85AB1-D2E2-07A1-38D3-31BC1A49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CCEE0-1D5B-BF2C-6073-841B6976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F19AB-6644-576D-35CF-3B9C230C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1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3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2D647-1A0E-0266-9FA1-076C3CB7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B61EC-3268-2897-4540-4DCDEFF6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F6C5E0-C0F2-A0B5-3340-280BF004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CD0C1-485D-4BB5-51A8-1B24C49E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F2330-9D04-3FD7-52DF-99ED8D99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6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FBF6-774E-3A5D-388C-BFBD4600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E1034-F3FC-FBDE-FA3A-A684CDC10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AE9CF-F68C-40ED-EB2F-B7979D0C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E243E8-C4DA-8230-A617-22987CF1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8A25F-9A95-158B-7292-76178613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8F5FA-7940-7470-39A5-2435DDF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BE0AD-8150-7D3A-B59A-10E3F1C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6DA39-837B-1C99-D02A-1307159A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8DE40-9842-22F3-AD1C-7A00129C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191C63-A74C-4049-5D3B-B549B28B4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58398-2ADB-5101-BCF2-AC0FFC8C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519C6B-CEC7-1CAB-93E4-0C60CE5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117DA-024C-A741-1985-7302E308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59F25C-4B51-DB28-A4E5-D3368626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1A25-90A4-AFDD-5B26-7F7E93CD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7EBB8-172B-1C22-D385-5A5C8785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0E0536-8595-D959-DE11-CF7832C1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FBB6E6-412C-7A56-4EBE-A7A00B6F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FC6627-8A12-3B82-D45B-CB16651E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4C74C-4998-7B7D-C346-7D3A8D9B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EE87E0-2E0B-FC70-A0F0-86CCF2F4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0588-A81D-681F-4A2C-A45B74CE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1E910-3D0F-F662-CD24-D65F0A10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A618A9-D8B3-576A-8EF6-F6A6DD35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53549-B065-2B4C-8C68-F2C98B78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4374F-2408-D436-B776-D9F5E4B6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B018C-7BAF-AC6E-5366-61DFA521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CFFC-B18F-0FD2-F026-2FB161FE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660418-C76D-36D2-889B-C4C34F196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E5587E-636D-6593-9BC2-76C956E8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29C32-424E-19E1-A485-8055F790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9802D-DA59-1867-6F40-0994E83B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E0DBD0-403E-189E-8BF3-BACF5BA2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160EE-3276-E439-F487-5648C957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3953C-43ED-485A-C8A1-47AE5BE8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8450C-C31E-0C53-7224-7E3ED9E3B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7D3B-B3C5-4425-BDB1-096C3094EC73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4B17-0E68-5B32-D2F2-B5C8542A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95D3E-6FAE-FBAA-565A-05DFACE3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B56F-6850-41A8-BFEB-846FC2874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3077"/>
          <a:stretch/>
        </p:blipFill>
        <p:spPr>
          <a:xfrm>
            <a:off x="-26079" y="-42761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ОЗ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ЭЗ  УЗ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ЮЗ  ЕЗ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  ЁЗ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ЫЗ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АЗ  ЭЗ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  ОЗ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 ЮЗ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ЫЗ  ЕЗ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26" y="313033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55" y="51792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5" y="519286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2" y="512431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40" y="309902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96" y="307500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42" y="72259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78" y="7348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70" y="72737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29" y="525126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80" y="52000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82" y="520004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4" y="314718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33" y="31646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6" y="308098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34" y="73456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80" y="72787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13" y="7552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162EA8-DADC-4C66-8C66-D524DF930016}"/>
</file>

<file path=customXml/itemProps2.xml><?xml version="1.0" encoding="utf-8"?>
<ds:datastoreItem xmlns:ds="http://schemas.openxmlformats.org/officeDocument/2006/customXml" ds:itemID="{B123AD05-5BD3-4910-9B50-61925C7A5203}"/>
</file>

<file path=customXml/itemProps3.xml><?xml version="1.0" encoding="utf-8"?>
<ds:datastoreItem xmlns:ds="http://schemas.openxmlformats.org/officeDocument/2006/customXml" ds:itemID="{74F5DF68-D4D1-422A-AF83-2A6A2C43A655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2026-01-13T18:56:16Z</dcterms:created>
  <dcterms:modified xsi:type="dcterms:W3CDTF">2026-01-13T22:30:02Z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