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0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5" d="100"/>
          <a:sy n="45" d="100"/>
        </p:scale>
        <p:origin x="2098" y="10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6E4CCA-4F22-CEA7-8C07-A6DCEEA2FB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DF1B291-2296-0B71-1E2E-0AAEB6D0C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F0A2CA-6CE0-1FC4-6227-B2F907AAA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530DD-F2B3-46DE-8AE0-C4CC4E781956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AA468E-952F-3537-F286-1A04ECA88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F714BD-5FA2-ABEF-43FF-277C75FB6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8CF9F-28F1-484F-B10F-6D40175F7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904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B4D525-EE9E-8FA9-20C1-C5D4A31F2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370DDD7-D5EB-7E82-309A-0CDE6094C6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0DD667-401D-3000-AAAA-BA23EC094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530DD-F2B3-46DE-8AE0-C4CC4E781956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8AEC4A-94C0-8115-AD64-D3BDB5B81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CF0984-EF5B-7BE8-AF79-AAF713018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8CF9F-28F1-484F-B10F-6D40175F7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095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E52F342-55A8-6ADA-EDCE-AFB6A8DDF9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ABF1BD-6586-DBCB-EA39-D01B01A417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535A7A-E7F7-5897-4075-71F701C61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530DD-F2B3-46DE-8AE0-C4CC4E781956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123852-A3A9-9C2C-1166-269D6CE83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907C41-7EF0-0DD9-20E1-67BD50490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8CF9F-28F1-484F-B10F-6D40175F7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807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9A30-566D-44C5-A5F7-7DD1CE21E790}" type="datetimeFigureOut">
              <a:rPr lang="ru-RU" smtClean="0"/>
              <a:t>14.01.2026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E766-7D22-4B8C-8454-547D6DC1D0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9163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9A30-566D-44C5-A5F7-7DD1CE21E790}" type="datetimeFigureOut">
              <a:rPr lang="ru-RU" smtClean="0"/>
              <a:t>14.01.2026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E766-7D22-4B8C-8454-547D6DC1D0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6986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9A30-566D-44C5-A5F7-7DD1CE21E790}" type="datetimeFigureOut">
              <a:rPr lang="ru-RU" smtClean="0"/>
              <a:t>14.01.2026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E766-7D22-4B8C-8454-547D6DC1D0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0212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9A30-566D-44C5-A5F7-7DD1CE21E790}" type="datetimeFigureOut">
              <a:rPr lang="ru-RU" smtClean="0"/>
              <a:t>14.01.2026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E766-7D22-4B8C-8454-547D6DC1D0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7607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9A30-566D-44C5-A5F7-7DD1CE21E790}" type="datetimeFigureOut">
              <a:rPr lang="ru-RU" smtClean="0"/>
              <a:t>14.01.2026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E766-7D22-4B8C-8454-547D6DC1D0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820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9A30-566D-44C5-A5F7-7DD1CE21E790}" type="datetimeFigureOut">
              <a:rPr lang="ru-RU" smtClean="0"/>
              <a:t>14.01.2026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E766-7D22-4B8C-8454-547D6DC1D0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06238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9A30-566D-44C5-A5F7-7DD1CE21E790}" type="datetimeFigureOut">
              <a:rPr lang="ru-RU" smtClean="0"/>
              <a:t>14.01.2026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E766-7D22-4B8C-8454-547D6DC1D0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24211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9A30-566D-44C5-A5F7-7DD1CE21E790}" type="datetimeFigureOut">
              <a:rPr lang="ru-RU" smtClean="0"/>
              <a:t>14.01.2026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E766-7D22-4B8C-8454-547D6DC1D0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2269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6FA71D-A94E-1B8C-8D80-08BC66CF8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B2C526-20E8-084E-0F95-D49DF7D98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8ABEE1-D7A0-B4BC-5B80-420578856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530DD-F2B3-46DE-8AE0-C4CC4E781956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B5B3A7-38CA-EC93-BEE2-F0C95E61B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B73330-B3FD-9C3C-52AD-F0B02F395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8CF9F-28F1-484F-B10F-6D40175F7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7833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9A30-566D-44C5-A5F7-7DD1CE21E790}" type="datetimeFigureOut">
              <a:rPr lang="ru-RU" smtClean="0"/>
              <a:t>14.01.2026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E766-7D22-4B8C-8454-547D6DC1D0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15506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9A30-566D-44C5-A5F7-7DD1CE21E790}" type="datetimeFigureOut">
              <a:rPr lang="ru-RU" smtClean="0"/>
              <a:t>14.01.2026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E766-7D22-4B8C-8454-547D6DC1D0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30914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9A30-566D-44C5-A5F7-7DD1CE21E790}" type="datetimeFigureOut">
              <a:rPr lang="ru-RU" smtClean="0"/>
              <a:t>14.01.2026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E766-7D22-4B8C-8454-547D6DC1D0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1377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76842E-AD38-0598-6FA8-E1A4AF5B5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E0AE7C-CF8F-FED2-CAA2-8D8105010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71327F-9EA9-4EBF-9563-BC5AADFC1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530DD-F2B3-46DE-8AE0-C4CC4E781956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A0454E-3A3B-6A8E-F0D4-A85836E77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252191-1D4D-0CEF-9030-F3AE20596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8CF9F-28F1-484F-B10F-6D40175F7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431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9CBD07-045F-4E0C-449E-696607F5E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ADC477-1226-1851-56A3-A437E10F2D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AE9EB7A-48D7-8BA7-C2DD-BADAB566D8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7E2114-3AEE-434B-0018-96AAF6270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530DD-F2B3-46DE-8AE0-C4CC4E781956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906AB3-258D-3801-33C5-BED64EFC7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EA16CE-4918-F3B1-BFAE-9BFE3369E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8CF9F-28F1-484F-B10F-6D40175F7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703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EE410C-49F0-BFD0-B276-CBE80297C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F3CC09-8123-FB77-3E78-FEA7609BC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5B192E-0869-AE7A-B955-2FD67CCA84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1B1880E-7F2E-4730-1330-DF152053BF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D913F21-6F05-5B55-1FA0-C67D1BD251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813A39A-0400-B951-F97E-A4DE6197C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530DD-F2B3-46DE-8AE0-C4CC4E781956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0369BE3-C40E-58A7-69F0-589E16019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7085F5F-D2B9-BA81-2A79-E01BAA7E0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8CF9F-28F1-484F-B10F-6D40175F7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563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12E7D7-63AF-A4C8-38DE-1F1D735D1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57A1318-D23D-2B94-E165-F2574312F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530DD-F2B3-46DE-8AE0-C4CC4E781956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EE9EB1A-6858-F00D-0E86-7E291C55D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25E0D5F-798E-DFB3-028B-78CC8631D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8CF9F-28F1-484F-B10F-6D40175F7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351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B2DB3D9-F4AA-90CB-EF1B-E986F75F5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530DD-F2B3-46DE-8AE0-C4CC4E781956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2CF59BB-E145-F900-91AB-AB498B710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98B451-B74F-343D-4B76-B0E775D3E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8CF9F-28F1-484F-B10F-6D40175F7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010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074055-E2F8-A2F0-D76E-D7B7F7A4A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019EED-A2F2-582A-D04B-2CD9E7ECE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FE7DCA-8813-A999-81C5-06871B6B46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40ADC5-C9CF-D6DD-7774-128097852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530DD-F2B3-46DE-8AE0-C4CC4E781956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B07ACD-D713-A9D0-C95A-D770A386F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F75002-6EDD-F9BB-283F-884959444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8CF9F-28F1-484F-B10F-6D40175F7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351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002DF7-F0AD-7A0C-7F01-885D65087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1AF5B01-706B-8F18-15B8-E689F51705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69C864-276E-5D5F-8486-EA9058D84E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393B84-6878-3356-D414-CD3213251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530DD-F2B3-46DE-8AE0-C4CC4E781956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127273-00CC-14C8-DA24-294227929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24B552-7E2F-DAEB-5B6F-664351B3A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8CF9F-28F1-484F-B10F-6D40175F7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227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A204CE-3631-E9FA-598A-A71492A02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6C2837-B8F8-C249-D456-1416D6712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306882-A00C-8B1E-22E8-DB156BE77E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530DD-F2B3-46DE-8AE0-C4CC4E781956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188C8D-6468-5765-25FD-59BECBAE5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C132D7-645B-89CC-2507-AA0BF0529E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8CF9F-28F1-484F-B10F-6D40175F7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565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B9A30-566D-44C5-A5F7-7DD1CE21E790}" type="datetimeFigureOut">
              <a:rPr lang="ru-RU" smtClean="0"/>
              <a:t>14.01.2026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2E766-7D22-4B8C-8454-547D6DC1D0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6730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B0F4A84-E309-571E-C7EF-C515C25368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r="2905"/>
          <a:stretch/>
        </p:blipFill>
        <p:spPr>
          <a:xfrm>
            <a:off x="0" y="-125350"/>
            <a:ext cx="12244157" cy="7312104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516632" y="109638"/>
            <a:ext cx="6959600" cy="6686328"/>
          </a:xfrm>
          <a:prstGeom prst="roundRect">
            <a:avLst>
              <a:gd name="adj" fmla="val 8889"/>
            </a:avLst>
          </a:prstGeom>
          <a:solidFill>
            <a:srgbClr val="7030A0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957956" y="393802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АТ  ОТ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161406" y="393802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  УТ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364856" y="393802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ЮТ  ЄТ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57956" y="2756002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ЯТ  ЇТ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61406" y="2756002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ИТ  ІТ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364856" y="2756002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АТ  ЕТ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57956" y="4857852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УТ  ОТ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61406" y="4857852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ИТ  ЮТ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364856" y="4857852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  </a:t>
            </a:r>
            <a:r>
              <a:rPr lang="ru-RU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</a:t>
            </a: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20221" y="169925"/>
            <a:ext cx="2171700" cy="222862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bg1"/>
            </a:solidFill>
            <a:prstDash val="dash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Блок-схема: узел 17"/>
          <p:cNvSpPr/>
          <p:nvPr/>
        </p:nvSpPr>
        <p:spPr>
          <a:xfrm>
            <a:off x="2856356" y="4788002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Блок-схема: узел 18"/>
          <p:cNvSpPr/>
          <p:nvPr/>
        </p:nvSpPr>
        <p:spPr>
          <a:xfrm>
            <a:off x="4329556" y="4788002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Блок-схема: узел 19"/>
          <p:cNvSpPr/>
          <p:nvPr/>
        </p:nvSpPr>
        <p:spPr>
          <a:xfrm>
            <a:off x="2789681" y="2616302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Блок-схема: узел 20"/>
          <p:cNvSpPr/>
          <p:nvPr/>
        </p:nvSpPr>
        <p:spPr>
          <a:xfrm>
            <a:off x="4329556" y="2616302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Блок-схема: узел 21"/>
          <p:cNvSpPr/>
          <p:nvPr/>
        </p:nvSpPr>
        <p:spPr>
          <a:xfrm>
            <a:off x="2856356" y="209652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Блок-схема: узел 22"/>
          <p:cNvSpPr/>
          <p:nvPr/>
        </p:nvSpPr>
        <p:spPr>
          <a:xfrm>
            <a:off x="4329556" y="209652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Блок-схема: узел 23"/>
          <p:cNvSpPr/>
          <p:nvPr/>
        </p:nvSpPr>
        <p:spPr>
          <a:xfrm>
            <a:off x="5072506" y="209652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Блок-схема: узел 24"/>
          <p:cNvSpPr/>
          <p:nvPr/>
        </p:nvSpPr>
        <p:spPr>
          <a:xfrm>
            <a:off x="6545706" y="209652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Блок-схема: узел 25"/>
          <p:cNvSpPr/>
          <p:nvPr/>
        </p:nvSpPr>
        <p:spPr>
          <a:xfrm>
            <a:off x="5072506" y="261312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Блок-схема: узел 26"/>
          <p:cNvSpPr/>
          <p:nvPr/>
        </p:nvSpPr>
        <p:spPr>
          <a:xfrm>
            <a:off x="6545706" y="261312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Блок-схема: узел 27"/>
          <p:cNvSpPr/>
          <p:nvPr/>
        </p:nvSpPr>
        <p:spPr>
          <a:xfrm>
            <a:off x="5072506" y="4783239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Блок-схема: узел 28"/>
          <p:cNvSpPr/>
          <p:nvPr/>
        </p:nvSpPr>
        <p:spPr>
          <a:xfrm>
            <a:off x="6545706" y="4783239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Блок-схема: узел 29"/>
          <p:cNvSpPr/>
          <p:nvPr/>
        </p:nvSpPr>
        <p:spPr>
          <a:xfrm>
            <a:off x="7263256" y="222352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Блок-схема: узел 30"/>
          <p:cNvSpPr/>
          <p:nvPr/>
        </p:nvSpPr>
        <p:spPr>
          <a:xfrm>
            <a:off x="8736456" y="222352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Блок-схема: узел 31"/>
          <p:cNvSpPr/>
          <p:nvPr/>
        </p:nvSpPr>
        <p:spPr>
          <a:xfrm>
            <a:off x="7263256" y="261312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Блок-схема: узел 32"/>
          <p:cNvSpPr/>
          <p:nvPr/>
        </p:nvSpPr>
        <p:spPr>
          <a:xfrm>
            <a:off x="8736456" y="261312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Блок-схема: узел 33"/>
          <p:cNvSpPr/>
          <p:nvPr/>
        </p:nvSpPr>
        <p:spPr>
          <a:xfrm>
            <a:off x="7288656" y="4783239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Блок-схема: узел 34"/>
          <p:cNvSpPr/>
          <p:nvPr/>
        </p:nvSpPr>
        <p:spPr>
          <a:xfrm>
            <a:off x="8761856" y="4783239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061" y="265438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682" y="214616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унPic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269" y="235963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унку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352" y="245949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ын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564" y="2652881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цу3ецуPic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911" y="2641306"/>
            <a:ext cx="417805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8нукн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420" y="2640637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8нкфн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119" y="4807052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8ыкрпр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882" y="4817229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кгр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619" y="4807051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еe 2цеу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556" y="297622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екпяe 2ф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868" y="320905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впаяп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811" y="2722851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цкфеуP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556" y="2714707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епяп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248" y="2714706"/>
            <a:ext cx="501245" cy="37945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чер342P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525" y="4878951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еe 2ф34245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556" y="4880645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еe 21й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151" y="4898433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Группа 48"/>
          <p:cNvGrpSpPr/>
          <p:nvPr/>
        </p:nvGrpSpPr>
        <p:grpSpPr>
          <a:xfrm>
            <a:off x="1430781" y="2580573"/>
            <a:ext cx="584200" cy="584551"/>
            <a:chOff x="933450" y="4129087"/>
            <a:chExt cx="584200" cy="584551"/>
          </a:xfrm>
        </p:grpSpPr>
        <p:sp>
          <p:nvSpPr>
            <p:cNvPr id="16" name="Блок-схема: узел 15"/>
            <p:cNvSpPr/>
            <p:nvPr/>
          </p:nvSpPr>
          <p:spPr>
            <a:xfrm>
              <a:off x="933450" y="4129087"/>
              <a:ext cx="584200" cy="57785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30" name="Picture 6жджд" descr="Иконка Звезда ПНГ на Прозрачном Фоне • Скачать PNG Иконка Звезда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3450" y="4136340"/>
              <a:ext cx="577298" cy="5772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0" name="Группа 49"/>
          <p:cNvGrpSpPr/>
          <p:nvPr/>
        </p:nvGrpSpPr>
        <p:grpSpPr>
          <a:xfrm>
            <a:off x="1421517" y="3933971"/>
            <a:ext cx="596625" cy="583708"/>
            <a:chOff x="10661925" y="4121642"/>
            <a:chExt cx="596625" cy="583708"/>
          </a:xfrm>
        </p:grpSpPr>
        <p:sp>
          <p:nvSpPr>
            <p:cNvPr id="17" name="Блок-схема: узел 16"/>
            <p:cNvSpPr/>
            <p:nvPr/>
          </p:nvSpPr>
          <p:spPr>
            <a:xfrm>
              <a:off x="10674350" y="4127500"/>
              <a:ext cx="584200" cy="57785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6" name="Picture 6" descr="Иконка Звезда ПНГ на Прозрачном Фоне • Скачать PNG Иконка Звезда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1925" y="4121642"/>
              <a:ext cx="577298" cy="5772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2" name="Picture рпм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498698">
            <a:off x="368061" y="445096"/>
            <a:ext cx="900987" cy="90098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Арбуз – Бесплатные иконки: еда"/>
          <p:cNvSpPr>
            <a:spLocks noChangeAspect="1" noChangeArrowheads="1"/>
          </p:cNvSpPr>
          <p:nvPr/>
        </p:nvSpPr>
        <p:spPr bwMode="auto">
          <a:xfrm>
            <a:off x="192531" y="-427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utoShape 4" descr="Клоун – Бесплатные иконки: люди"/>
          <p:cNvSpPr>
            <a:spLocks noChangeAspect="1" noChangeArrowheads="1"/>
          </p:cNvSpPr>
          <p:nvPr/>
        </p:nvSpPr>
        <p:spPr bwMode="auto">
          <a:xfrm>
            <a:off x="344931" y="1096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AutoShape 6" descr="Книга – Бесплатные иконки: образование"/>
          <p:cNvSpPr>
            <a:spLocks noChangeAspect="1" noChangeArrowheads="1"/>
          </p:cNvSpPr>
          <p:nvPr/>
        </p:nvSpPr>
        <p:spPr bwMode="auto">
          <a:xfrm>
            <a:off x="497331" y="2620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7" name="Рисунок 8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9011" y="3088121"/>
            <a:ext cx="1103495" cy="1103495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97" name="Picture рпм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498698">
            <a:off x="1368749" y="505382"/>
            <a:ext cx="900987" cy="90098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рпм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989840">
            <a:off x="906190" y="1492094"/>
            <a:ext cx="900987" cy="90098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Скругленный прямоугольник 98"/>
          <p:cNvSpPr/>
          <p:nvPr/>
        </p:nvSpPr>
        <p:spPr>
          <a:xfrm>
            <a:off x="181260" y="4772869"/>
            <a:ext cx="2171700" cy="195872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bg1"/>
            </a:solidFill>
            <a:prstDash val="dash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0" name="Picture рпм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498698">
            <a:off x="300203" y="5776037"/>
            <a:ext cx="900987" cy="90098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рпм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498698">
            <a:off x="875900" y="4921549"/>
            <a:ext cx="900987" cy="90098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рпм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498698">
            <a:off x="1397146" y="5792460"/>
            <a:ext cx="900987" cy="90098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429" y="3117971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036" y="5182462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753" y="5232209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661" y="5124350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556" y="3067347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311" y="3060262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058" y="707852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080" y="705523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317" y="729564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643" y="5368939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369" y="5332886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471" y="5332886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283" y="3280028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722" y="3297447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865" y="3213819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323" y="867402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369" y="860714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666" y="873819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71173E76-EAF1-2F30-C38D-0C6112F5B5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466" y="3888927"/>
            <a:ext cx="2877247" cy="287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14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9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5" fill="hold">
                      <p:stCondLst>
                        <p:cond delay="0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16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7" fill="hold">
                      <p:stCondLst>
                        <p:cond delay="0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738BE1E1-1530-448C-BBA5-FAD4BB6D29CA}"/>
</file>

<file path=customXml/itemProps2.xml><?xml version="1.0" encoding="utf-8"?>
<ds:datastoreItem xmlns:ds="http://schemas.openxmlformats.org/officeDocument/2006/customXml" ds:itemID="{18D4114C-1D9F-4DD3-A458-8384E4E1D9AD}"/>
</file>

<file path=customXml/itemProps3.xml><?xml version="1.0" encoding="utf-8"?>
<ds:datastoreItem xmlns:ds="http://schemas.openxmlformats.org/officeDocument/2006/customXml" ds:itemID="{4C8DA049-F361-48BB-847E-41911AF20CC0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18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1_Тема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2026-01-13T19:18:58Z</dcterms:created>
  <dcterms:modified xsi:type="dcterms:W3CDTF">2026-01-13T22:38:18Z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