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0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E31F9B-3985-0D91-4AFD-B9D45CE411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39D63D1-1BDF-29D6-E4F5-98F70E5136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42C3B5-E13B-F0C8-859C-1A834D7DE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1A6E-477E-4CDC-B528-F0CD8A527B2B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7D800B-429F-D9D3-905D-BC9297272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EC3154-77BF-3BD5-56D6-9CFEE7A8C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AFE7C-BD94-4BA3-A58B-07A1C42C4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437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4ADB6A-2F42-732D-B4FA-A3D659297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37B0F65-29C1-12B8-F17C-593C41B1EA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1B6B2F-FED8-294D-33E4-ACCA1753C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1A6E-477E-4CDC-B528-F0CD8A527B2B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BC27CA-E67F-EA37-B378-3F9923904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2CCD71-6745-8D0D-AC5E-CBB595D62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AFE7C-BD94-4BA3-A58B-07A1C42C4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511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750F178-238F-8241-8A72-2A470DF690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7F3960B-44AA-9ABA-19CF-CD9A0AE075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E60D60-AE4C-2DE3-C020-9D38AA9CA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1A6E-477E-4CDC-B528-F0CD8A527B2B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4D55AE-8134-0B04-1F3B-7D5EA6A53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154A74-DE13-8DAE-089F-1367941C3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AFE7C-BD94-4BA3-A58B-07A1C42C4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806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9A30-566D-44C5-A5F7-7DD1CE21E790}" type="datetimeFigureOut">
              <a:rPr lang="ru-RU" smtClean="0"/>
              <a:t>14.01.2026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E766-7D22-4B8C-8454-547D6DC1D0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04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9A30-566D-44C5-A5F7-7DD1CE21E790}" type="datetimeFigureOut">
              <a:rPr lang="ru-RU" smtClean="0"/>
              <a:t>14.01.2026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E766-7D22-4B8C-8454-547D6DC1D0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5518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9A30-566D-44C5-A5F7-7DD1CE21E790}" type="datetimeFigureOut">
              <a:rPr lang="ru-RU" smtClean="0"/>
              <a:t>14.01.2026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E766-7D22-4B8C-8454-547D6DC1D0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3014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9A30-566D-44C5-A5F7-7DD1CE21E790}" type="datetimeFigureOut">
              <a:rPr lang="ru-RU" smtClean="0"/>
              <a:t>14.01.2026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E766-7D22-4B8C-8454-547D6DC1D0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7085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9A30-566D-44C5-A5F7-7DD1CE21E790}" type="datetimeFigureOut">
              <a:rPr lang="ru-RU" smtClean="0"/>
              <a:t>14.01.2026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E766-7D22-4B8C-8454-547D6DC1D0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3425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9A30-566D-44C5-A5F7-7DD1CE21E790}" type="datetimeFigureOut">
              <a:rPr lang="ru-RU" smtClean="0"/>
              <a:t>14.01.2026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E766-7D22-4B8C-8454-547D6DC1D0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1645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9A30-566D-44C5-A5F7-7DD1CE21E790}" type="datetimeFigureOut">
              <a:rPr lang="ru-RU" smtClean="0"/>
              <a:t>14.01.2026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E766-7D22-4B8C-8454-547D6DC1D0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74170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9A30-566D-44C5-A5F7-7DD1CE21E790}" type="datetimeFigureOut">
              <a:rPr lang="ru-RU" smtClean="0"/>
              <a:t>14.01.2026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E766-7D22-4B8C-8454-547D6DC1D0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8429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06C98A-9C79-CCE4-9F72-0E5BCBE2D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C73785-E5A6-E8B6-CDFB-77690F7DC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478D1C-20C2-92D4-F33F-E714E43A9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1A6E-477E-4CDC-B528-F0CD8A527B2B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59A3F8-679A-E0CC-11D7-75A251BCC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FE9C56-88C0-E9F4-E0EC-674368456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AFE7C-BD94-4BA3-A58B-07A1C42C4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927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9A30-566D-44C5-A5F7-7DD1CE21E790}" type="datetimeFigureOut">
              <a:rPr lang="ru-RU" smtClean="0"/>
              <a:t>14.01.2026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E766-7D22-4B8C-8454-547D6DC1D0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90604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9A30-566D-44C5-A5F7-7DD1CE21E790}" type="datetimeFigureOut">
              <a:rPr lang="ru-RU" smtClean="0"/>
              <a:t>14.01.2026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E766-7D22-4B8C-8454-547D6DC1D0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25218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9A30-566D-44C5-A5F7-7DD1CE21E790}" type="datetimeFigureOut">
              <a:rPr lang="ru-RU" smtClean="0"/>
              <a:t>14.01.2026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E766-7D22-4B8C-8454-547D6DC1D0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3932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58E6F8-0F4A-986D-D1E7-1B9659AF6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5636E4-EE6C-C987-0A2C-E1DDB4441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00B8E7-31A4-C260-30D6-2AFE96C04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1A6E-477E-4CDC-B528-F0CD8A527B2B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9EC93B-9DB5-A91C-BBF3-46A70F814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C80466-FA0A-C421-C6BF-3BE2A37FD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AFE7C-BD94-4BA3-A58B-07A1C42C4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115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6AD690-6202-9970-9A86-EC620CB61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8DCD34-BFE7-DDC2-55F1-64ED9702AF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2942AE-26A1-65E2-A2B5-29A5454065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791D9B-08D7-1BAA-8B88-26746143B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1A6E-477E-4CDC-B528-F0CD8A527B2B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6407CB-00E0-1F8A-01BF-647E61690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0401A7-B492-FDD9-1A37-53638E962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AFE7C-BD94-4BA3-A58B-07A1C42C4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375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6B6F01-64F3-D512-46AD-38EA8AA3F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8E82E2-4187-6574-8C61-E7B56EEE78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33DFBC5-0EE4-E1D5-F01A-B9D6EB43A8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A7F09AD-785E-15E8-DDCB-632E8ADD60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2C6D115-21DE-8619-66B3-63C2B4E0D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CE859CD-3356-5A14-5E33-4B1EB2ACC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1A6E-477E-4CDC-B528-F0CD8A527B2B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FDEAC9D-58B5-AB22-A46B-610E1639C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27D0BCC-FCA0-C858-6CA5-31C38CD0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AFE7C-BD94-4BA3-A58B-07A1C42C4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719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96D41C-4B50-229B-D063-DAAD1241C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2FE2641-62FC-42B1-E49B-641956DFE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1A6E-477E-4CDC-B528-F0CD8A527B2B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DF908B3-C842-E97F-F08E-7D2049F96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B768455-35A0-95E0-BDCF-5F763203E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AFE7C-BD94-4BA3-A58B-07A1C42C4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604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425B634-2E87-82F3-1FD5-1FD57AE2E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1A6E-477E-4CDC-B528-F0CD8A527B2B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2CC0ABD-FD4B-AE6A-D540-3696B6C2B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11C1E5D-B37A-62C4-B9FB-E845F16D6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AFE7C-BD94-4BA3-A58B-07A1C42C4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32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9294EE-B4F0-268E-F6A3-1FB2615B5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6DAA30-B910-837C-DCA1-00BA65F41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F04922-9B0A-C014-1DBF-2F2D162A9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71ADF3-DBCE-F9E6-D200-0B972344C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1A6E-477E-4CDC-B528-F0CD8A527B2B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648D4D6-E1E9-4376-915C-8000369D1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CBB881C-62E0-D6F4-D7DD-516CE2411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AFE7C-BD94-4BA3-A58B-07A1C42C4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517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980E9B-2C0F-8371-2E6D-0F206FE0E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FEB86D5-A858-AE76-9F1C-6D17256863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9871371-96F7-B8BC-616F-6A2BD6F9F0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E517B8B-7E74-F02D-272F-0D738CD16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1A6E-477E-4CDC-B528-F0CD8A527B2B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513926-6D59-FFA0-50AD-13231B8DA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815139-D79D-B8CA-7D06-87F2CC01C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AFE7C-BD94-4BA3-A58B-07A1C42C4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027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F45491-6C99-73B2-7796-B773A4E07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89D724-01C4-5EF7-BDDB-8689851F60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ABE8B0-E665-54C4-00EF-9E342FEC8C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B1A6E-477E-4CDC-B528-F0CD8A527B2B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BA3E7A-C6BF-838F-88B7-FD371384FE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4945E3-200A-3965-1ABC-D519435AD9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AFE7C-BD94-4BA3-A58B-07A1C42C4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151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B9A30-566D-44C5-A5F7-7DD1CE21E790}" type="datetimeFigureOut">
              <a:rPr lang="ru-RU" smtClean="0"/>
              <a:t>14.01.2026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2E766-7D22-4B8C-8454-547D6DC1D0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4864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B0F4A84-E309-571E-C7EF-C515C25368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"/>
          <a:stretch>
            <a:fillRect/>
          </a:stretch>
        </p:blipFill>
        <p:spPr>
          <a:xfrm>
            <a:off x="0" y="-125350"/>
            <a:ext cx="12244157" cy="7312104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516632" y="109638"/>
            <a:ext cx="6959600" cy="6686328"/>
          </a:xfrm>
          <a:prstGeom prst="roundRect">
            <a:avLst>
              <a:gd name="adj" fmla="val 8889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957956" y="393802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АН  ОН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161406" y="393802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</a:t>
            </a: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  УН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364856" y="393802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</a:t>
            </a: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  ЕН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57956" y="2756002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  ЁН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61406" y="2756002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  ЫН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364856" y="2756002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АН  ЭН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57956" y="4857852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  ОН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61406" y="4857852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  ЮН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364856" y="4857852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  ЕН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20221" y="169925"/>
            <a:ext cx="2171700" cy="222862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1"/>
            </a:solidFill>
            <a:prstDash val="dash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Блок-схема: узел 17"/>
          <p:cNvSpPr/>
          <p:nvPr/>
        </p:nvSpPr>
        <p:spPr>
          <a:xfrm>
            <a:off x="2856356" y="4788002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Блок-схема: узел 18"/>
          <p:cNvSpPr/>
          <p:nvPr/>
        </p:nvSpPr>
        <p:spPr>
          <a:xfrm>
            <a:off x="4329556" y="4788002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Блок-схема: узел 19"/>
          <p:cNvSpPr/>
          <p:nvPr/>
        </p:nvSpPr>
        <p:spPr>
          <a:xfrm>
            <a:off x="2789681" y="2616302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Блок-схема: узел 20"/>
          <p:cNvSpPr/>
          <p:nvPr/>
        </p:nvSpPr>
        <p:spPr>
          <a:xfrm>
            <a:off x="4329556" y="2616302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Блок-схема: узел 21"/>
          <p:cNvSpPr/>
          <p:nvPr/>
        </p:nvSpPr>
        <p:spPr>
          <a:xfrm>
            <a:off x="2856356" y="209652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Блок-схема: узел 22"/>
          <p:cNvSpPr/>
          <p:nvPr/>
        </p:nvSpPr>
        <p:spPr>
          <a:xfrm>
            <a:off x="4329556" y="209652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Блок-схема: узел 23"/>
          <p:cNvSpPr/>
          <p:nvPr/>
        </p:nvSpPr>
        <p:spPr>
          <a:xfrm>
            <a:off x="5072506" y="209652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Блок-схема: узел 24"/>
          <p:cNvSpPr/>
          <p:nvPr/>
        </p:nvSpPr>
        <p:spPr>
          <a:xfrm>
            <a:off x="6545706" y="209652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Блок-схема: узел 25"/>
          <p:cNvSpPr/>
          <p:nvPr/>
        </p:nvSpPr>
        <p:spPr>
          <a:xfrm>
            <a:off x="5072506" y="261312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Блок-схема: узел 26"/>
          <p:cNvSpPr/>
          <p:nvPr/>
        </p:nvSpPr>
        <p:spPr>
          <a:xfrm>
            <a:off x="6545706" y="261312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Блок-схема: узел 27"/>
          <p:cNvSpPr/>
          <p:nvPr/>
        </p:nvSpPr>
        <p:spPr>
          <a:xfrm>
            <a:off x="5072506" y="4783239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Блок-схема: узел 28"/>
          <p:cNvSpPr/>
          <p:nvPr/>
        </p:nvSpPr>
        <p:spPr>
          <a:xfrm>
            <a:off x="6545706" y="4783239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Блок-схема: узел 29"/>
          <p:cNvSpPr/>
          <p:nvPr/>
        </p:nvSpPr>
        <p:spPr>
          <a:xfrm>
            <a:off x="7263256" y="222352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Блок-схема: узел 30"/>
          <p:cNvSpPr/>
          <p:nvPr/>
        </p:nvSpPr>
        <p:spPr>
          <a:xfrm>
            <a:off x="8736456" y="222352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Блок-схема: узел 31"/>
          <p:cNvSpPr/>
          <p:nvPr/>
        </p:nvSpPr>
        <p:spPr>
          <a:xfrm>
            <a:off x="7263256" y="261312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Блок-схема: узел 32"/>
          <p:cNvSpPr/>
          <p:nvPr/>
        </p:nvSpPr>
        <p:spPr>
          <a:xfrm>
            <a:off x="8736456" y="261312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Блок-схема: узел 33"/>
          <p:cNvSpPr/>
          <p:nvPr/>
        </p:nvSpPr>
        <p:spPr>
          <a:xfrm>
            <a:off x="7288656" y="4783239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Блок-схема: узел 34"/>
          <p:cNvSpPr/>
          <p:nvPr/>
        </p:nvSpPr>
        <p:spPr>
          <a:xfrm>
            <a:off x="8761856" y="4783239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061" y="265438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682" y="214616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унPic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269" y="235963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унку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352" y="245949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ын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564" y="2652881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цу3ецуPic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911" y="2641306"/>
            <a:ext cx="417805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8нукн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420" y="2640637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8нкфн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119" y="4807052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8ыкрпр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882" y="4817229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кгр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619" y="4807051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еe 2цеу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556" y="297622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екпяe 2ф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868" y="320905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впаяп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811" y="2722851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цкфеуP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556" y="2714707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епяп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248" y="2714706"/>
            <a:ext cx="501245" cy="37945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чер342P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525" y="4878951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еe 2ф34245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556" y="4880645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еe 21й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151" y="4898433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Группа 48"/>
          <p:cNvGrpSpPr/>
          <p:nvPr/>
        </p:nvGrpSpPr>
        <p:grpSpPr>
          <a:xfrm>
            <a:off x="1430781" y="2580573"/>
            <a:ext cx="584200" cy="584551"/>
            <a:chOff x="933450" y="4129087"/>
            <a:chExt cx="584200" cy="584551"/>
          </a:xfrm>
        </p:grpSpPr>
        <p:sp>
          <p:nvSpPr>
            <p:cNvPr id="16" name="Блок-схема: узел 15"/>
            <p:cNvSpPr/>
            <p:nvPr/>
          </p:nvSpPr>
          <p:spPr>
            <a:xfrm>
              <a:off x="933450" y="4129087"/>
              <a:ext cx="584200" cy="57785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30" name="Picture 6жджд" descr="Иконка Звезда ПНГ на Прозрачном Фоне • Скачать PNG Иконка Звезда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3450" y="4136340"/>
              <a:ext cx="577298" cy="5772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0" name="Группа 49"/>
          <p:cNvGrpSpPr/>
          <p:nvPr/>
        </p:nvGrpSpPr>
        <p:grpSpPr>
          <a:xfrm>
            <a:off x="1421517" y="3933971"/>
            <a:ext cx="596625" cy="583708"/>
            <a:chOff x="10661925" y="4121642"/>
            <a:chExt cx="596625" cy="583708"/>
          </a:xfrm>
        </p:grpSpPr>
        <p:sp>
          <p:nvSpPr>
            <p:cNvPr id="17" name="Блок-схема: узел 16"/>
            <p:cNvSpPr/>
            <p:nvPr/>
          </p:nvSpPr>
          <p:spPr>
            <a:xfrm>
              <a:off x="10674350" y="4127500"/>
              <a:ext cx="584200" cy="57785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6" name="Picture 6" descr="Иконка Звезда ПНГ на Прозрачном Фоне • Скачать PNG Иконка Звезда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1925" y="4121642"/>
              <a:ext cx="577298" cy="5772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2" name="Picture рпм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498698">
            <a:off x="368061" y="445096"/>
            <a:ext cx="900987" cy="90098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Арбуз – Бесплатные иконки: еда"/>
          <p:cNvSpPr>
            <a:spLocks noChangeAspect="1" noChangeArrowheads="1"/>
          </p:cNvSpPr>
          <p:nvPr/>
        </p:nvSpPr>
        <p:spPr bwMode="auto">
          <a:xfrm>
            <a:off x="192531" y="-427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utoShape 4" descr="Клоун – Бесплатные иконки: люди"/>
          <p:cNvSpPr>
            <a:spLocks noChangeAspect="1" noChangeArrowheads="1"/>
          </p:cNvSpPr>
          <p:nvPr/>
        </p:nvSpPr>
        <p:spPr bwMode="auto">
          <a:xfrm>
            <a:off x="344931" y="1096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AutoShape 6" descr="Книга – Бесплатные иконки: образование"/>
          <p:cNvSpPr>
            <a:spLocks noChangeAspect="1" noChangeArrowheads="1"/>
          </p:cNvSpPr>
          <p:nvPr/>
        </p:nvSpPr>
        <p:spPr bwMode="auto">
          <a:xfrm>
            <a:off x="497331" y="2620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7" name="Рисунок 8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9011" y="3088121"/>
            <a:ext cx="1103495" cy="1103495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97" name="Picture рпм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498698">
            <a:off x="1368749" y="505382"/>
            <a:ext cx="900987" cy="90098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рпм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989840">
            <a:off x="906190" y="1492094"/>
            <a:ext cx="900987" cy="90098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Скругленный прямоугольник 98"/>
          <p:cNvSpPr/>
          <p:nvPr/>
        </p:nvSpPr>
        <p:spPr>
          <a:xfrm>
            <a:off x="181260" y="4772869"/>
            <a:ext cx="2171700" cy="195872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1"/>
            </a:solidFill>
            <a:prstDash val="dash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0" name="Picture рпм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498698">
            <a:off x="300203" y="5776037"/>
            <a:ext cx="900987" cy="90098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рпм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498698">
            <a:off x="875900" y="4921549"/>
            <a:ext cx="900987" cy="90098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рпм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498698">
            <a:off x="1397146" y="5792460"/>
            <a:ext cx="900987" cy="90098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792" y="3052628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821" y="5101516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371" y="5115154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478" y="5046605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906" y="3021319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862" y="2997301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408" y="644891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044" y="657116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136" y="649670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754" y="5258404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305" y="5207188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407" y="5207188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219" y="3154330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658" y="3171749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801" y="3088121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259" y="741704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305" y="735016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638" y="762360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71173E76-EAF1-2F30-C38D-0C6112F5B5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466" y="3888927"/>
            <a:ext cx="2877247" cy="287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14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9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5" fill="hold">
                      <p:stCondLst>
                        <p:cond delay="0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16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7" fill="hold">
                      <p:stCondLst>
                        <p:cond delay="0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92E13820-1121-4095-B30A-74B9F2C8D1F0}"/>
</file>

<file path=customXml/itemProps2.xml><?xml version="1.0" encoding="utf-8"?>
<ds:datastoreItem xmlns:ds="http://schemas.openxmlformats.org/officeDocument/2006/customXml" ds:itemID="{E5BA1D62-324B-4F1C-9E89-A8883ABA3665}"/>
</file>

<file path=customXml/itemProps3.xml><?xml version="1.0" encoding="utf-8"?>
<ds:datastoreItem xmlns:ds="http://schemas.openxmlformats.org/officeDocument/2006/customXml" ds:itemID="{8FFFAC7F-688D-4588-9857-FF333B1998E2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18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1_Тема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2</cp:revision>
  <dcterms:created xsi:type="dcterms:W3CDTF">2026-01-13T18:33:59Z</dcterms:created>
  <dcterms:modified xsi:type="dcterms:W3CDTF">2026-01-13T22:30:35Z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