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E4CCA-4F22-CEA7-8C07-A6DCEEA2F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F1B291-2296-0B71-1E2E-0AAEB6D0C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0A2CA-6CE0-1FC4-6227-B2F907AA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A468E-952F-3537-F286-1A04EC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714BD-5FA2-ABEF-43FF-277C75FB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4D525-EE9E-8FA9-20C1-C5D4A31F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70DDD7-D5EB-7E82-309A-0CDE6094C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DD667-401D-3000-AAAA-BA23EC09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AEC4A-94C0-8115-AD64-D3BDB5B8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F0984-EF5B-7BE8-AF79-AAF71301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9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52F342-55A8-6ADA-EDCE-AFB6A8DDF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BF1BD-6586-DBCB-EA39-D01B01A41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535A7A-E7F7-5897-4075-71F701C6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23852-A3A9-9C2C-1166-269D6CE8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07C41-7EF0-0DD9-20E1-67BD5049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0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16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98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1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60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2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62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2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26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FA71D-A94E-1B8C-8D80-08BC66CF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2C526-20E8-084E-0F95-D49DF7D98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ABEE1-D7A0-B4BC-5B80-42057885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5B3A7-38CA-EC93-BEE2-F0C95E61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73330-B3FD-9C3C-52AD-F0B02F39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8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550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9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7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6842E-AD38-0598-6FA8-E1A4AF5B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E0AE7C-CF8F-FED2-CAA2-8D8105010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1327F-9EA9-4EBF-9563-BC5AADFC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0454E-3A3B-6A8E-F0D4-A85836E7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52191-1D4D-0CEF-9030-F3AE2059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3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CBD07-045F-4E0C-449E-696607F5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DC477-1226-1851-56A3-A437E10F2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E9EB7A-48D7-8BA7-C2DD-BADAB566D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7E2114-3AEE-434B-0018-96AAF627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06AB3-258D-3801-33C5-BED64EFC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A16CE-4918-F3B1-BFAE-9BFE3369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E410C-49F0-BFD0-B276-CBE80297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F3CC09-8123-FB77-3E78-FEA7609BC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5B192E-0869-AE7A-B955-2FD67CCA8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B1880E-7F2E-4730-1330-DF152053B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913F21-6F05-5B55-1FA0-C67D1BD25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13A39A-0400-B951-F97E-A4DE6197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69BE3-C40E-58A7-69F0-589E1601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085F5F-D2B9-BA81-2A79-E01BAA7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6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2E7D7-63AF-A4C8-38DE-1F1D735D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7A1318-D23D-2B94-E165-F2574312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E9EB1A-6858-F00D-0E86-7E291C55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5E0D5F-798E-DFB3-028B-78CC8631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5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2DB3D9-F4AA-90CB-EF1B-E986F75F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CF59BB-E145-F900-91AB-AB498B71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98B451-B74F-343D-4B76-B0E775D3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74055-E2F8-A2F0-D76E-D7B7F7A4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19EED-A2F2-582A-D04B-2CD9E7ECE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E7DCA-8813-A999-81C5-06871B6B4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40ADC5-C9CF-D6DD-7774-12809785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B07ACD-D713-A9D0-C95A-D770A386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75002-6EDD-F9BB-283F-88495944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5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02DF7-F0AD-7A0C-7F01-885D6508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F5B01-706B-8F18-15B8-E689F5170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69C864-276E-5D5F-8486-EA9058D84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93B84-6878-3356-D414-CD321325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127273-00CC-14C8-DA24-29422792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24B552-7E2F-DAEB-5B6F-664351B3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2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204CE-3631-E9FA-598A-A71492A0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6C2837-B8F8-C249-D456-1416D671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06882-A00C-8B1E-22E8-DB156BE77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30DD-F2B3-46DE-8AE0-C4CC4E78195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88C8D-6468-5765-25FD-59BECBAE5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32D7-645B-89CC-2507-AA0BF0529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CF9F-28F1-484F-B10F-6D40175F7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6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7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B0F4A84-E309-571E-C7EF-C515C253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r="2905"/>
          <a:stretch/>
        </p:blipFill>
        <p:spPr>
          <a:xfrm>
            <a:off x="0" y="-125350"/>
            <a:ext cx="12244157" cy="73121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16632" y="109638"/>
            <a:ext cx="6959600" cy="6686328"/>
          </a:xfrm>
          <a:prstGeom prst="roundRect">
            <a:avLst>
              <a:gd name="adj" fmla="val 8889"/>
            </a:avLst>
          </a:prstGeom>
          <a:solidFill>
            <a:srgbClr val="7030A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79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  ОТ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140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  УТ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48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ЮТ  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79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ЯТ  ЁТ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140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  ЫТ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48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  ЭТ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579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  ОТ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140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  ЮТ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648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ЫТ  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221" y="169925"/>
            <a:ext cx="2171700" cy="22286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28563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3295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789681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329556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28563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3295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0725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5457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50725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5457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50725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65457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72632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87364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2632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87364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2886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87618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61" y="265438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82" y="214616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9" y="235963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52" y="2459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64" y="265288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1" y="2641306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0" y="264063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19" y="4807052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2" y="481722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9" y="480705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97622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8" y="3209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11" y="27228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714707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48" y="2714706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5" y="48789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488064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1" y="489843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1430781" y="2580573"/>
            <a:ext cx="584200" cy="584551"/>
            <a:chOff x="933450" y="4129087"/>
            <a:chExt cx="584200" cy="584551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33450" y="4129087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жджд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4136340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421517" y="3933971"/>
            <a:ext cx="596625" cy="583708"/>
            <a:chOff x="10661925" y="4121642"/>
            <a:chExt cx="596625" cy="583708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674350" y="4127500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Picture 6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925" y="4121642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68061" y="445096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92531" y="-427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44931" y="1096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97331" y="2620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11" y="3088121"/>
            <a:ext cx="1103495" cy="11034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7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68749" y="505382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89840">
            <a:off x="906190" y="1492094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Скругленный прямоугольник 98"/>
          <p:cNvSpPr/>
          <p:nvPr/>
        </p:nvSpPr>
        <p:spPr>
          <a:xfrm>
            <a:off x="181260" y="4772869"/>
            <a:ext cx="2171700" cy="195872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00203" y="5776037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875900" y="4921549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97146" y="5792460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07" y="298143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36" y="503031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86" y="513083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93" y="506228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21" y="295012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77" y="292610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23" y="57369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59" y="58591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51" y="57847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93" y="535492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44" y="530370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46" y="530370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58" y="325085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97" y="326826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40" y="318464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98" y="83822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44" y="83153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77" y="85888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1173E76-EAF1-2F30-C38D-0C6112F5B5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66" y="3888927"/>
            <a:ext cx="2877247" cy="28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B25910-3E62-473D-93B1-B8944D9E9D6A}"/>
</file>

<file path=customXml/itemProps2.xml><?xml version="1.0" encoding="utf-8"?>
<ds:datastoreItem xmlns:ds="http://schemas.openxmlformats.org/officeDocument/2006/customXml" ds:itemID="{BA123558-C271-47D7-98D7-407063C7CA23}"/>
</file>

<file path=customXml/itemProps3.xml><?xml version="1.0" encoding="utf-8"?>
<ds:datastoreItem xmlns:ds="http://schemas.openxmlformats.org/officeDocument/2006/customXml" ds:itemID="{4323E296-DE37-4721-BE3E-CCE893D2E96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2026-01-13T19:18:58Z</dcterms:created>
  <dcterms:modified xsi:type="dcterms:W3CDTF">2026-01-13T22:31:06Z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