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0" y="3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A7FDA-C293-4600-B0B2-F6ED0E769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74867E-63E6-4E3E-AC8B-17682F817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B18A4ED-C443-42CC-879E-2B24AF465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8941B3-5AE0-45A3-9BCE-CA4A4DFB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ABEA1F-1C9E-4702-990E-5716B39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097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2896F-5AD0-4E00-AA73-3C443923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DDC077-28D2-4280-9BEC-2200D583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FD5173-B3B7-4903-8B9D-CD49055D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1A9951-10A8-4A78-A2E9-40B3FCBDA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E719FE-EB35-4EFD-8FE8-B588A08C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66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F9B1D0F-7D81-4014-86DE-ED1B4AC5F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D54F405-7673-427F-9E66-448ECB1C8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FD9421-4240-4BD8-B36B-A18D23135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1AE99-F4E8-4837-9A20-F13C5F2B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DEAD65-A742-4274-9A1F-555A0884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84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1DACD5-72B7-4AC4-98DB-197EB490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C5A33B-05BD-4C31-9B0B-B084CFC80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750DFFC-4013-489C-B4C5-38D3158D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4A9BE7-7C09-45C2-B411-F3AE429A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A13831-2EDC-44B6-86BD-86F07133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04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A3E89-3C5A-4152-BF04-9A263244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DDD3CC3-B4A3-4CD3-8170-A57D3390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40993-E82B-44F8-81A3-8E6960AD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EBF1B17-05B4-4E77-92AA-47AF77AA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DC0589-F00A-4CAF-B656-4A309CAC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62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6426-D67E-49A1-8F78-9C89A4EC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7D6E7B-45C7-4BA7-9718-32756E4669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2453A5-D024-4F47-AA20-868E32584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1903F9-590C-4444-BE48-476D5CC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60DA8D-9961-4CE1-97B6-4AB03058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6FA89C-0214-4697-99BE-338366AD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092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A97DE-EBCB-4F76-B7AA-299DF6AD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EBF7489-FC62-42AD-AA6E-28BC3E351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7F1F64F-2FCD-4168-B011-22639A6EC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486A892-DE92-495F-9E4F-E9C3E0DAD2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19FEA2B-A739-49E0-B40F-EC40E3DE9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83E079F-B37B-4002-812F-3FE1DEDA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C05FE-81E3-4D88-B701-7EB7814F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47CE8FC-8213-41C7-A424-C7400B3E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525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6C6E4-436A-420F-866B-14A11AF0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56BA479-FE0F-4E1B-8BFC-022E11B6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3567B3A-A7C6-47DD-BB5F-397FB44C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2BFD9E9-EADA-4BB2-9E05-F11464A5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77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774B172-4E6C-4908-9614-92D2D680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B1306E9-81D7-40DD-BC71-4622E26F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10073-6630-461C-A41A-AC55E59D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821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FCF87-558B-4161-8E23-9B2700F4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92566F-8718-448B-9415-6193C5CF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D005476-6AE6-4B23-98E0-6AE880220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A9024DE-6D86-4FAF-8BAC-C3DEF1EC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65B7B84-1AE9-4458-BFC1-EE7B2127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277D2F3-D066-4CCE-8A1A-52EA89F3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54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5FD68-129C-4C82-8C08-563A3059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4DB8AB4-5EB1-49F6-90DC-41896E7A3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FE99562-06F7-4BC6-9D3E-C9C15A499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A253F0-92E4-4A47-A336-1982AE56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9B8A63-325E-4548-B0F9-EC1917EE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B2C45E-2801-451F-8344-5A1FA939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395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2828E6B-2D78-4D93-8BCC-73E7A1E3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8A37455-5EF1-4086-8FEC-9780D8BBC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2B7A15-1A57-40F2-ABE8-CF4B3A810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F4A75-4A83-491B-9B7D-8B555A631EB8}" type="datetimeFigureOut">
              <a:rPr lang="uk-UA" smtClean="0"/>
              <a:t>13.01.2026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5F7495-6EBD-48A3-BD2C-4CAC1EBCE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BEC1B1-114E-496E-83D5-36333FF84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2F29-2190-4191-AF97-5708DAE1A9E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1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9" Type="http://schemas.openxmlformats.org/officeDocument/2006/relationships/image" Target="../media/image23.png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42" Type="http://schemas.microsoft.com/office/2007/relationships/hdphoto" Target="../media/hdphoto16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image" Target="../media/image19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45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microsoft.com/office/2007/relationships/hdphoto" Target="../media/hdphoto14.wdp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microsoft.com/office/2007/relationships/hdphoto" Target="../media/hdphoto12.wdp"/><Relationship Id="rId44" Type="http://schemas.microsoft.com/office/2007/relationships/hdphoto" Target="../media/hdphoto17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image" Target="../media/image16.png"/><Relationship Id="rId30" Type="http://schemas.openxmlformats.org/officeDocument/2006/relationships/image" Target="../media/image18.png"/><Relationship Id="rId35" Type="http://schemas.openxmlformats.org/officeDocument/2006/relationships/image" Target="../media/image21.png"/><Relationship Id="rId43" Type="http://schemas.openxmlformats.org/officeDocument/2006/relationships/image" Target="../media/image26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microsoft.com/office/2007/relationships/hdphoto" Target="../media/hdphoto10.wdp"/><Relationship Id="rId33" Type="http://schemas.microsoft.com/office/2007/relationships/hdphoto" Target="../media/hdphoto13.wdp"/><Relationship Id="rId38" Type="http://schemas.microsoft.com/office/2007/relationships/hdphoto" Target="../media/hdphoto15.wdp"/><Relationship Id="rId46" Type="http://schemas.openxmlformats.org/officeDocument/2006/relationships/image" Target="../media/image28.png"/><Relationship Id="rId20" Type="http://schemas.microsoft.com/office/2007/relationships/hdphoto" Target="../media/hdphoto8.wdp"/><Relationship Id="rId4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16753-4A6F-45FA-95E7-F66B7F843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9790DC6-D11A-4BC0-A509-F0318706AEBD}"/>
              </a:ext>
            </a:extLst>
          </p:cNvPr>
          <p:cNvSpPr/>
          <p:nvPr/>
        </p:nvSpPr>
        <p:spPr>
          <a:xfrm>
            <a:off x="2694891" y="825419"/>
            <a:ext cx="5032772" cy="6156298"/>
          </a:xfrm>
          <a:prstGeom prst="ellipse">
            <a:avLst/>
          </a:prstGeom>
          <a:solidFill>
            <a:schemeClr val="lt1">
              <a:alpha val="69000"/>
            </a:schemeClr>
          </a:solidFill>
          <a:ln>
            <a:solidFill>
              <a:schemeClr val="bg1"/>
            </a:solidFill>
          </a:ln>
          <a:effectLst>
            <a:softEdge rad="4826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341CDB4-67EC-4A60-AEBF-0D917FCBDDF4}"/>
              </a:ext>
            </a:extLst>
          </p:cNvPr>
          <p:cNvSpPr/>
          <p:nvPr/>
        </p:nvSpPr>
        <p:spPr>
          <a:xfrm>
            <a:off x="785534" y="331177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8B4FD5-65CA-4D65-9BD7-09A896ED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230" y1="22070" x2="40137" y2="31641"/>
                        <a14:foregroundMark x1="40137" y1="31641" x2="40137" y2="31738"/>
                        <a14:foregroundMark x1="48047" y1="56152" x2="48047" y2="56738"/>
                        <a14:foregroundMark x1="49609" y1="58008" x2="47461" y2="58301"/>
                        <a14:foregroundMark x1="46777" y1="58203" x2="44727" y2="58887"/>
                        <a14:foregroundMark x1="50879" y1="59570" x2="52539" y2="59082"/>
                        <a14:foregroundMark x1="40430" y1="60840" x2="45020" y2="58496"/>
                        <a14:foregroundMark x1="39941" y1="60938" x2="38574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5833" r="19960" b="35715"/>
          <a:stretch/>
        </p:blipFill>
        <p:spPr>
          <a:xfrm>
            <a:off x="4448807" y="1564218"/>
            <a:ext cx="1935538" cy="1738994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F99D0C-730B-41D2-84C4-7CA3F0A2E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76660" y1="51660" x2="78125" y2="54297"/>
                        <a14:backgroundMark x1="77051" y1="56836" x2="79297" y2="61816"/>
                        <a14:backgroundMark x1="76270" y1="47070" x2="73242" y2="48242"/>
                        <a14:backgroundMark x1="76270" y1="47461" x2="80371" y2="62109"/>
                        <a14:backgroundMark x1="78125" y1="58398" x2="75488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25238" r="17836" b="24167"/>
          <a:stretch/>
        </p:blipFill>
        <p:spPr>
          <a:xfrm>
            <a:off x="4511856" y="4291372"/>
            <a:ext cx="1722060" cy="1429444"/>
          </a:xfrm>
          <a:prstGeom prst="flowChartConnector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B77697-90E3-4CF0-96BD-ACB137317A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184" y1="41406" x2="42480" y2="68945"/>
                        <a14:backgroundMark x1="45117" y1="56934" x2="64941" y2="59180"/>
                        <a14:backgroundMark x1="64551" y1="48828" x2="57422" y2="51855"/>
                        <a14:backgroundMark x1="57422" y1="51855" x2="48828" y2="53027"/>
                        <a14:backgroundMark x1="48828" y1="53027" x2="46680" y2="52051"/>
                        <a14:backgroundMark x1="37207" y1="49805" x2="44629" y2="70703"/>
                        <a14:backgroundMark x1="51660" y1="59961" x2="57813" y2="68066"/>
                        <a14:backgroundMark x1="55957" y1="58008" x2="54883" y2="68848"/>
                        <a14:backgroundMark x1="54883" y1="68848" x2="50684" y2="7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5" t="30931" r="38982" b="47750"/>
          <a:stretch/>
        </p:blipFill>
        <p:spPr>
          <a:xfrm rot="3566876">
            <a:off x="5696509" y="4647750"/>
            <a:ext cx="872014" cy="931292"/>
          </a:xfrm>
          <a:prstGeom prst="rect">
            <a:avLst/>
          </a:prstGeom>
        </p:spPr>
      </p:pic>
      <p:pic>
        <p:nvPicPr>
          <p:cNvPr id="1026" name="Picture 2" descr="Голова кота png | PNGWing">
            <a:extLst>
              <a:ext uri="{FF2B5EF4-FFF2-40B4-BE49-F238E27FC236}">
                <a16:creationId xmlns:a16="http://schemas.microsoft.com/office/drawing/2014/main" id="{BAECF472-6C0A-4D1A-8656-4CD24116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6" b="94403" l="8889" r="90556">
                        <a14:foregroundMark x1="17222" y1="8955" x2="17222" y2="4851"/>
                        <a14:foregroundMark x1="52778" y1="91791" x2="54444" y2="95149"/>
                        <a14:foregroundMark x1="81944" y1="3731" x2="81944" y2="3731"/>
                        <a14:foregroundMark x1="90556" y1="26866" x2="90556" y2="26866"/>
                        <a14:foregroundMark x1="8889" y1="25373" x2="8889" y2="25373"/>
                        <a14:foregroundMark x1="15278" y1="3358" x2="15278" y2="3358"/>
                        <a14:foregroundMark x1="84722" y1="1866" x2="84722" y2="1866"/>
                        <a14:foregroundMark x1="15833" y1="746" x2="15833" y2="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1" y="662535"/>
            <a:ext cx="1588571" cy="11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2E0E271D-DF44-433B-92FE-7729C2B94BD0}"/>
              </a:ext>
            </a:extLst>
          </p:cNvPr>
          <p:cNvSpPr/>
          <p:nvPr/>
        </p:nvSpPr>
        <p:spPr>
          <a:xfrm>
            <a:off x="644719" y="2659119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8" name="Picture 4" descr="Ушки кролика, векторный значок кролика, изолированный Иллюстрация штока -  иллюстрации насчитывающей уши, логос: 147600817">
            <a:extLst>
              <a:ext uri="{FF2B5EF4-FFF2-40B4-BE49-F238E27FC236}">
                <a16:creationId xmlns:a16="http://schemas.microsoft.com/office/drawing/2014/main" id="{8540E063-1237-4287-83DB-95B5FA5FF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75" b="94125" l="4500" r="95250">
                        <a14:foregroundMark x1="18375" y1="6875" x2="19500" y2="7750"/>
                        <a14:foregroundMark x1="4875" y1="33125" x2="4500" y2="38250"/>
                        <a14:foregroundMark x1="24250" y1="94125" x2="24250" y2="94125"/>
                        <a14:foregroundMark x1="94000" y1="56125" x2="95250" y2="5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7" y="2892844"/>
            <a:ext cx="1352657" cy="135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8D9DFAF3-E708-48FB-9CD1-5F4D5625735D}"/>
              </a:ext>
            </a:extLst>
          </p:cNvPr>
          <p:cNvSpPr/>
          <p:nvPr/>
        </p:nvSpPr>
        <p:spPr>
          <a:xfrm>
            <a:off x="571512" y="4893356"/>
            <a:ext cx="1935538" cy="1709626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1CBD073-B026-4CD8-8296-F7044277D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381" y="5215202"/>
            <a:ext cx="1671513" cy="12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ерце 23">
            <a:extLst>
              <a:ext uri="{FF2B5EF4-FFF2-40B4-BE49-F238E27FC236}">
                <a16:creationId xmlns:a16="http://schemas.microsoft.com/office/drawing/2014/main" id="{A110B2B4-ADFF-494E-A301-078090A65D98}"/>
              </a:ext>
            </a:extLst>
          </p:cNvPr>
          <p:cNvSpPr/>
          <p:nvPr/>
        </p:nvSpPr>
        <p:spPr>
          <a:xfrm>
            <a:off x="2558187" y="242309"/>
            <a:ext cx="617056" cy="595547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Серце 36">
            <a:extLst>
              <a:ext uri="{FF2B5EF4-FFF2-40B4-BE49-F238E27FC236}">
                <a16:creationId xmlns:a16="http://schemas.microsoft.com/office/drawing/2014/main" id="{0E0166F9-6577-4599-8C28-98CD6A374BDF}"/>
              </a:ext>
            </a:extLst>
          </p:cNvPr>
          <p:cNvSpPr/>
          <p:nvPr/>
        </p:nvSpPr>
        <p:spPr>
          <a:xfrm>
            <a:off x="2736259" y="946122"/>
            <a:ext cx="617056" cy="595547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ерце 37">
            <a:extLst>
              <a:ext uri="{FF2B5EF4-FFF2-40B4-BE49-F238E27FC236}">
                <a16:creationId xmlns:a16="http://schemas.microsoft.com/office/drawing/2014/main" id="{AF59A5F9-5AC0-4652-A5DB-AFE30B877FDD}"/>
              </a:ext>
            </a:extLst>
          </p:cNvPr>
          <p:cNvSpPr/>
          <p:nvPr/>
        </p:nvSpPr>
        <p:spPr>
          <a:xfrm>
            <a:off x="2549240" y="1634476"/>
            <a:ext cx="617056" cy="595547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70B4A946-FAD8-4B1D-90CD-25CAEE571082}"/>
              </a:ext>
            </a:extLst>
          </p:cNvPr>
          <p:cNvSpPr/>
          <p:nvPr/>
        </p:nvSpPr>
        <p:spPr>
          <a:xfrm>
            <a:off x="7258850" y="334339"/>
            <a:ext cx="2504968" cy="2325911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E148E4A-F956-4FCA-8355-D3356B9DAA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10" y="604017"/>
            <a:ext cx="2250849" cy="1709625"/>
          </a:xfrm>
          <a:prstGeom prst="rect">
            <a:avLst/>
          </a:prstGeom>
        </p:spPr>
      </p:pic>
      <p:sp>
        <p:nvSpPr>
          <p:cNvPr id="45" name="Серце 44">
            <a:extLst>
              <a:ext uri="{FF2B5EF4-FFF2-40B4-BE49-F238E27FC236}">
                <a16:creationId xmlns:a16="http://schemas.microsoft.com/office/drawing/2014/main" id="{76736227-5D88-4A23-BC7B-CBD1A5923A7F}"/>
              </a:ext>
            </a:extLst>
          </p:cNvPr>
          <p:cNvSpPr/>
          <p:nvPr/>
        </p:nvSpPr>
        <p:spPr>
          <a:xfrm>
            <a:off x="2330825" y="2650770"/>
            <a:ext cx="617055" cy="545894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Серце 45">
            <a:extLst>
              <a:ext uri="{FF2B5EF4-FFF2-40B4-BE49-F238E27FC236}">
                <a16:creationId xmlns:a16="http://schemas.microsoft.com/office/drawing/2014/main" id="{28610725-8EEC-4AAB-9C49-25F119A8ED9E}"/>
              </a:ext>
            </a:extLst>
          </p:cNvPr>
          <p:cNvSpPr/>
          <p:nvPr/>
        </p:nvSpPr>
        <p:spPr>
          <a:xfrm>
            <a:off x="2576333" y="3423217"/>
            <a:ext cx="578814" cy="529743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Серце 46">
            <a:extLst>
              <a:ext uri="{FF2B5EF4-FFF2-40B4-BE49-F238E27FC236}">
                <a16:creationId xmlns:a16="http://schemas.microsoft.com/office/drawing/2014/main" id="{F13155F7-4740-4433-83E5-592134D08378}"/>
              </a:ext>
            </a:extLst>
          </p:cNvPr>
          <p:cNvSpPr/>
          <p:nvPr/>
        </p:nvSpPr>
        <p:spPr>
          <a:xfrm>
            <a:off x="2312210" y="4075647"/>
            <a:ext cx="603473" cy="529742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9C43ABC-ED9E-42E6-8720-703D9915D0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12036" r="14950" b="12376"/>
          <a:stretch/>
        </p:blipFill>
        <p:spPr>
          <a:xfrm flipH="1">
            <a:off x="7575848" y="435502"/>
            <a:ext cx="1921261" cy="207007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FB68E62-5BFF-4DB6-9A15-08358FFE8B7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9180" r="90430">
                        <a14:foregroundMark x1="9180" y1="47656" x2="9180" y2="47656"/>
                        <a14:foregroundMark x1="90430" y1="49023" x2="90430" y2="49023"/>
                        <a14:foregroundMark x1="24902" y1="33594" x2="25977" y2="34766"/>
                        <a14:foregroundMark x1="72461" y1="37402" x2="75586" y2="34180"/>
                        <a14:foregroundMark x1="77539" y1="33203" x2="77734" y2="31543"/>
                        <a14:foregroundMark x1="76563" y1="30859" x2="76563" y2="30859"/>
                        <a14:foregroundMark x1="68359" y1="32910" x2="68359" y2="32910"/>
                        <a14:foregroundMark x1="70313" y1="69824" x2="70313" y2="69824"/>
                        <a14:foregroundMark x1="74414" y1="69727" x2="74414" y2="69727"/>
                        <a14:foregroundMark x1="66992" y1="67676" x2="66992" y2="67676"/>
                        <a14:backgroundMark x1="45996" y1="37793" x2="61230" y2="60742"/>
                        <a14:backgroundMark x1="55957" y1="35840" x2="62500" y2="45508"/>
                        <a14:backgroundMark x1="62500" y1="45508" x2="62109" y2="46289"/>
                        <a14:backgroundMark x1="52051" y1="32324" x2="50391" y2="30957"/>
                        <a14:backgroundMark x1="44824" y1="30957" x2="46094" y2="32617"/>
                        <a14:backgroundMark x1="52734" y1="31348" x2="55566" y2="33594"/>
                        <a14:backgroundMark x1="59570" y1="32910" x2="61621" y2="36621"/>
                        <a14:backgroundMark x1="62793" y1="35742" x2="62793" y2="35742"/>
                        <a14:backgroundMark x1="38184" y1="30273" x2="43457" y2="36230"/>
                        <a14:backgroundMark x1="44434" y1="65430" x2="49023" y2="72559"/>
                        <a14:backgroundMark x1="49023" y1="72559" x2="50000" y2="72754"/>
                        <a14:backgroundMark x1="56348" y1="64258" x2="59180" y2="70801"/>
                        <a14:backgroundMark x1="59180" y1="70801" x2="59766" y2="71387"/>
                        <a14:backgroundMark x1="43164" y1="63086" x2="44434" y2="67090"/>
                        <a14:backgroundMark x1="37891" y1="66797" x2="40820" y2="69043"/>
                        <a14:backgroundMark x1="34961" y1="65723" x2="37500" y2="68164"/>
                        <a14:backgroundMark x1="37402" y1="30859" x2="39746" y2="36816"/>
                        <a14:backgroundMark x1="37500" y1="33594" x2="38770" y2="37598"/>
                        <a14:backgroundMark x1="61426" y1="68066" x2="65234" y2="66699"/>
                        <a14:backgroundMark x1="63770" y1="64844" x2="64844" y2="69141"/>
                        <a14:backgroundMark x1="64453" y1="64551" x2="65430" y2="67383"/>
                        <a14:backgroundMark x1="44043" y1="37500" x2="41113" y2="46582"/>
                        <a14:backgroundMark x1="41113" y1="46582" x2="41797" y2="56543"/>
                        <a14:backgroundMark x1="41797" y1="56543" x2="42383" y2="57813"/>
                        <a14:backgroundMark x1="38086" y1="41113" x2="35938" y2="53809"/>
                        <a14:backgroundMark x1="35938" y1="53809" x2="37207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3874" r="6692" b="25424"/>
          <a:stretch/>
        </p:blipFill>
        <p:spPr>
          <a:xfrm>
            <a:off x="3573966" y="2660250"/>
            <a:ext cx="3417602" cy="196318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FA08B05-8DCB-4B32-8858-A7272F3B863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20264" r="9028" b="22004"/>
          <a:stretch/>
        </p:blipFill>
        <p:spPr>
          <a:xfrm>
            <a:off x="3266161" y="2645704"/>
            <a:ext cx="3992689" cy="2429068"/>
          </a:xfrm>
          <a:prstGeom prst="rect">
            <a:avLst/>
          </a:prstGeom>
        </p:spPr>
      </p:pic>
      <p:sp>
        <p:nvSpPr>
          <p:cNvPr id="56" name="Серце 55">
            <a:extLst>
              <a:ext uri="{FF2B5EF4-FFF2-40B4-BE49-F238E27FC236}">
                <a16:creationId xmlns:a16="http://schemas.microsoft.com/office/drawing/2014/main" id="{29A1D2B3-94B0-4822-BF11-BE3A13C57ED2}"/>
              </a:ext>
            </a:extLst>
          </p:cNvPr>
          <p:cNvSpPr/>
          <p:nvPr/>
        </p:nvSpPr>
        <p:spPr>
          <a:xfrm>
            <a:off x="2289870" y="4838308"/>
            <a:ext cx="578814" cy="519921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Серце 56">
            <a:extLst>
              <a:ext uri="{FF2B5EF4-FFF2-40B4-BE49-F238E27FC236}">
                <a16:creationId xmlns:a16="http://schemas.microsoft.com/office/drawing/2014/main" id="{092EC5E6-D385-44C1-9739-1F5E05AD77F4}"/>
              </a:ext>
            </a:extLst>
          </p:cNvPr>
          <p:cNvSpPr/>
          <p:nvPr/>
        </p:nvSpPr>
        <p:spPr>
          <a:xfrm>
            <a:off x="2608653" y="5542117"/>
            <a:ext cx="578814" cy="519921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Серце 57">
            <a:extLst>
              <a:ext uri="{FF2B5EF4-FFF2-40B4-BE49-F238E27FC236}">
                <a16:creationId xmlns:a16="http://schemas.microsoft.com/office/drawing/2014/main" id="{75330C92-656C-44FC-8E89-8269F7CC8745}"/>
              </a:ext>
            </a:extLst>
          </p:cNvPr>
          <p:cNvSpPr/>
          <p:nvPr/>
        </p:nvSpPr>
        <p:spPr>
          <a:xfrm>
            <a:off x="2352424" y="6238463"/>
            <a:ext cx="578814" cy="519921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49857E6-7B31-4A75-9198-D6E76272CE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499" y="426733"/>
            <a:ext cx="2229872" cy="222987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617223-490A-42D6-A893-4A27AF137D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5259" b="76940" l="26875" r="69554">
                        <a14:foregroundMark x1="38393" y1="68642" x2="40714" y2="73168"/>
                        <a14:foregroundMark x1="45714" y1="74353" x2="52054" y2="73599"/>
                        <a14:foregroundMark x1="57946" y1="75323" x2="58304" y2="65302"/>
                        <a14:foregroundMark x1="59286" y1="75970" x2="59554" y2="71228"/>
                        <a14:foregroundMark x1="55446" y1="76401" x2="55714" y2="69828"/>
                        <a14:foregroundMark x1="53214" y1="76616" x2="54911" y2="70366"/>
                        <a14:foregroundMark x1="56696" y1="76832" x2="59018" y2="76616"/>
                        <a14:foregroundMark x1="58304" y1="63039" x2="57500" y2="55711"/>
                        <a14:foregroundMark x1="55536" y1="64547" x2="56339" y2="48599"/>
                        <a14:foregroundMark x1="56696" y1="48060" x2="56875" y2="48060"/>
                        <a14:foregroundMark x1="58839" y1="46336" x2="55982" y2="47629"/>
                        <a14:foregroundMark x1="41339" y1="47522" x2="40179" y2="52478"/>
                        <a14:foregroundMark x1="40446" y1="48922" x2="38839" y2="53448"/>
                        <a14:foregroundMark x1="38750" y1="53017" x2="37946" y2="61422"/>
                        <a14:foregroundMark x1="37589" y1="59267" x2="37321" y2="66918"/>
                        <a14:foregroundMark x1="37321" y1="66918" x2="38036" y2="69289"/>
                        <a14:foregroundMark x1="41786" y1="75431" x2="45714" y2="75431"/>
                        <a14:foregroundMark x1="38125" y1="73168" x2="39732" y2="75323"/>
                        <a14:foregroundMark x1="37143" y1="69612" x2="41161" y2="75323"/>
                        <a14:foregroundMark x1="41161" y1="75323" x2="41518" y2="75431"/>
                        <a14:foregroundMark x1="39554" y1="71121" x2="45268" y2="75216"/>
                        <a14:foregroundMark x1="45268" y1="75216" x2="46964" y2="75647"/>
                        <a14:foregroundMark x1="46964" y1="75862" x2="55089" y2="73491"/>
                        <a14:foregroundMark x1="55089" y1="73491" x2="56875" y2="71121"/>
                        <a14:foregroundMark x1="53482" y1="69397" x2="56429" y2="66918"/>
                        <a14:foregroundMark x1="55714" y1="72414" x2="54464" y2="76832"/>
                        <a14:foregroundMark x1="57679" y1="73922" x2="58661" y2="71336"/>
                        <a14:foregroundMark x1="56339" y1="73168" x2="57143" y2="74030"/>
                        <a14:foregroundMark x1="58661" y1="70797" x2="58482" y2="66703"/>
                        <a14:foregroundMark x1="60000" y1="70797" x2="58393" y2="65409"/>
                        <a14:foregroundMark x1="57946" y1="66810" x2="56250" y2="65086"/>
                        <a14:foregroundMark x1="59643" y1="66379" x2="59643" y2="66379"/>
                        <a14:foregroundMark x1="58482" y1="65409" x2="58482" y2="65409"/>
                        <a14:foregroundMark x1="59107" y1="64978" x2="59107" y2="64978"/>
                        <a14:foregroundMark x1="56518" y1="66379" x2="54375" y2="65302"/>
                        <a14:foregroundMark x1="57589" y1="63147" x2="57679" y2="60560"/>
                        <a14:foregroundMark x1="56339" y1="60453" x2="55446" y2="57866"/>
                        <a14:foregroundMark x1="55625" y1="57112" x2="54286" y2="48491"/>
                        <a14:foregroundMark x1="54286" y1="48491" x2="54018" y2="47953"/>
                        <a14:foregroundMark x1="53839" y1="52909" x2="52679" y2="57543"/>
                        <a14:foregroundMark x1="43929" y1="51940" x2="45268" y2="55388"/>
                        <a14:foregroundMark x1="43304" y1="52478" x2="46339" y2="59052"/>
                        <a14:foregroundMark x1="42143" y1="75539" x2="44018" y2="76940"/>
                        <a14:foregroundMark x1="36696" y1="52909" x2="32143" y2="60453"/>
                        <a14:foregroundMark x1="29643" y1="64978" x2="29196" y2="68534"/>
                        <a14:foregroundMark x1="26875" y1="66164" x2="27143" y2="67241"/>
                        <a14:foregroundMark x1="41696" y1="54849" x2="44821" y2="66595"/>
                        <a14:foregroundMark x1="48393" y1="54418" x2="47768" y2="68534"/>
                        <a14:foregroundMark x1="37589" y1="60668" x2="48125" y2="68858"/>
                        <a14:foregroundMark x1="48125" y1="68858" x2="49464" y2="68750"/>
                        <a14:foregroundMark x1="36429" y1="45474" x2="46250" y2="50323"/>
                        <a14:foregroundMark x1="46250" y1="50323" x2="47589" y2="50323"/>
                        <a14:foregroundMark x1="41696" y1="53879" x2="52589" y2="54634"/>
                        <a14:foregroundMark x1="48393" y1="50323" x2="51875" y2="51724"/>
                        <a14:foregroundMark x1="50268" y1="50647" x2="52232" y2="49461"/>
                        <a14:foregroundMark x1="51607" y1="58082" x2="50714" y2="66379"/>
                        <a14:foregroundMark x1="42143" y1="67349" x2="48929" y2="69612"/>
                        <a14:foregroundMark x1="51429" y1="67780" x2="44821" y2="71013"/>
                        <a14:foregroundMark x1="40536" y1="66810" x2="46250" y2="71013"/>
                        <a14:foregroundMark x1="61161" y1="56681" x2="64554" y2="65841"/>
                        <a14:foregroundMark x1="66696" y1="65948" x2="68214" y2="68966"/>
                        <a14:foregroundMark x1="69196" y1="69828" x2="69196" y2="69828"/>
                        <a14:foregroundMark x1="69554" y1="67780" x2="69554" y2="67780"/>
                        <a14:backgroundMark x1="63571" y1="73707" x2="63571" y2="73707"/>
                        <a14:backgroundMark x1="60982" y1="73599" x2="64286" y2="75754"/>
                        <a14:backgroundMark x1="65268" y1="75539" x2="67500" y2="75539"/>
                        <a14:backgroundMark x1="67857" y1="74353" x2="67679" y2="74138"/>
                        <a14:backgroundMark x1="67679" y1="74569" x2="70714" y2="6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44965" r="19450" b="21432"/>
          <a:stretch/>
        </p:blipFill>
        <p:spPr>
          <a:xfrm>
            <a:off x="3575196" y="4316990"/>
            <a:ext cx="3561496" cy="1609737"/>
          </a:xfrm>
          <a:prstGeom prst="ellipse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461E5C-0471-4F04-BCB7-287FB103A6C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8516" y1="42773" x2="36133" y2="48730"/>
                        <a14:foregroundMark x1="36328" y1="48828" x2="36328" y2="48828"/>
                        <a14:backgroundMark x1="44629" y1="46191" x2="45020" y2="52148"/>
                        <a14:backgroundMark x1="42090" y1="48340" x2="41406" y2="4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3" t="40368" r="48872" b="38788"/>
          <a:stretch/>
        </p:blipFill>
        <p:spPr>
          <a:xfrm>
            <a:off x="3740267" y="5130794"/>
            <a:ext cx="2914796" cy="1297388"/>
          </a:xfrm>
          <a:prstGeom prst="rect">
            <a:avLst/>
          </a:prstGeom>
        </p:spPr>
      </p:pic>
      <p:pic>
        <p:nvPicPr>
          <p:cNvPr id="1032" name="Picture 8" descr="Лапа – Бесплатные иконки: животные">
            <a:extLst>
              <a:ext uri="{FF2B5EF4-FFF2-40B4-BE49-F238E27FC236}">
                <a16:creationId xmlns:a16="http://schemas.microsoft.com/office/drawing/2014/main" id="{72E2E7F0-0B5C-409A-B745-78374EC5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80" y="463641"/>
            <a:ext cx="1445220" cy="14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8E2624-90D4-40CC-AA73-9E571D3B3DC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52" t="-13599" r="-7691" b="-7715"/>
          <a:stretch/>
        </p:blipFill>
        <p:spPr>
          <a:xfrm>
            <a:off x="942522" y="2558368"/>
            <a:ext cx="1056769" cy="1907933"/>
          </a:xfrm>
          <a:prstGeom prst="rect">
            <a:avLst/>
          </a:prstGeom>
        </p:spPr>
      </p:pic>
      <p:sp>
        <p:nvSpPr>
          <p:cNvPr id="69" name="Серце 68">
            <a:extLst>
              <a:ext uri="{FF2B5EF4-FFF2-40B4-BE49-F238E27FC236}">
                <a16:creationId xmlns:a16="http://schemas.microsoft.com/office/drawing/2014/main" id="{D058296E-C9CE-4146-B9F1-01CA52FF1170}"/>
              </a:ext>
            </a:extLst>
          </p:cNvPr>
          <p:cNvSpPr/>
          <p:nvPr/>
        </p:nvSpPr>
        <p:spPr>
          <a:xfrm>
            <a:off x="369088" y="255018"/>
            <a:ext cx="617056" cy="595547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Серце 69">
            <a:extLst>
              <a:ext uri="{FF2B5EF4-FFF2-40B4-BE49-F238E27FC236}">
                <a16:creationId xmlns:a16="http://schemas.microsoft.com/office/drawing/2014/main" id="{99940E42-E4CD-4188-B673-C252A099EEBE}"/>
              </a:ext>
            </a:extLst>
          </p:cNvPr>
          <p:cNvSpPr/>
          <p:nvPr/>
        </p:nvSpPr>
        <p:spPr>
          <a:xfrm>
            <a:off x="138994" y="905551"/>
            <a:ext cx="617056" cy="595547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Серце 70">
            <a:extLst>
              <a:ext uri="{FF2B5EF4-FFF2-40B4-BE49-F238E27FC236}">
                <a16:creationId xmlns:a16="http://schemas.microsoft.com/office/drawing/2014/main" id="{3D8C9E10-6B51-40EA-86B7-4C79DB0C86D2}"/>
              </a:ext>
            </a:extLst>
          </p:cNvPr>
          <p:cNvSpPr/>
          <p:nvPr/>
        </p:nvSpPr>
        <p:spPr>
          <a:xfrm>
            <a:off x="325591" y="1590312"/>
            <a:ext cx="617056" cy="595547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10E7E0C-8EB9-4046-9140-5AC131FF461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723" b="79004" l="23633" r="77344">
                        <a14:foregroundMark x1="71289" y1="40820" x2="71289" y2="40820"/>
                        <a14:foregroundMark x1="74707" y1="40820" x2="76074" y2="43359"/>
                        <a14:foregroundMark x1="44727" y1="76953" x2="47949" y2="78027"/>
                        <a14:foregroundMark x1="31836" y1="66211" x2="31836" y2="66211"/>
                        <a14:foregroundMark x1="77344" y1="45410" x2="77344" y2="45410"/>
                        <a14:foregroundMark x1="75391" y1="49902" x2="75391" y2="49902"/>
                        <a14:foregroundMark x1="24902" y1="44336" x2="25586" y2="46289"/>
                        <a14:foregroundMark x1="25977" y1="43359" x2="25977" y2="43359"/>
                        <a14:foregroundMark x1="24609" y1="47266" x2="25098" y2="48926"/>
                        <a14:foregroundMark x1="26074" y1="51074" x2="26074" y2="51074"/>
                        <a14:foregroundMark x1="23730" y1="45410" x2="23730" y2="45410"/>
                        <a14:foregroundMark x1="62109" y1="75000" x2="55566" y2="79004"/>
                        <a14:backgroundMark x1="73242" y1="67090" x2="73340" y2="68848"/>
                        <a14:backgroundMark x1="74414" y1="64258" x2="75391" y2="69727"/>
                        <a14:backgroundMark x1="40820" y1="44336" x2="49023" y2="44824"/>
                        <a14:backgroundMark x1="35938" y1="41699" x2="35938" y2="41699"/>
                        <a14:backgroundMark x1="36914" y1="43164" x2="36914" y2="43164"/>
                        <a14:backgroundMark x1="72363" y1="66211" x2="72363" y2="67676"/>
                        <a14:backgroundMark x1="72754" y1="70508" x2="72070" y2="71484"/>
                        <a14:backgroundMark x1="71777" y1="70117" x2="71777" y2="71777"/>
                        <a14:backgroundMark x1="33789" y1="74902" x2="39453" y2="78906"/>
                        <a14:backgroundMark x1="36914" y1="76270" x2="37793" y2="76660"/>
                        <a14:backgroundMark x1="57023" y1="80492" x2="70020" y2="75293"/>
                        <a14:backgroundMark x1="55859" y1="80957" x2="56995" y2="80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4" t="30522" r="16825" b="19715"/>
          <a:stretch/>
        </p:blipFill>
        <p:spPr>
          <a:xfrm>
            <a:off x="4038897" y="3736884"/>
            <a:ext cx="2517491" cy="2189397"/>
          </a:xfrm>
          <a:prstGeom prst="ellipse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6B46DB3-0AC4-4A2D-900B-6767D2319A4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21" b="89881" l="8203" r="92578">
                        <a14:foregroundMark x1="8268" y1="35863" x2="10286" y2="44792"/>
                        <a14:foregroundMark x1="91016" y1="69048" x2="92578" y2="6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38" y="5214690"/>
            <a:ext cx="3452232" cy="1197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A33C40-3D0D-474E-A864-3CEA97C0D0B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50977" y1="45508" x2="55762" y2="62109"/>
                        <a14:backgroundMark x1="35156" y1="15137" x2="37402" y2="34863"/>
                        <a14:backgroundMark x1="32520" y1="42773" x2="33594" y2="44434"/>
                        <a14:backgroundMark x1="61230" y1="44238" x2="62793" y2="44922"/>
                        <a14:backgroundMark x1="21680" y1="16895" x2="25586" y2="19531"/>
                        <a14:backgroundMark x1="32422" y1="9961" x2="40137" y2="21680"/>
                        <a14:backgroundMark x1="43457" y1="38574" x2="43652" y2="40430"/>
                        <a14:backgroundMark x1="32422" y1="45020" x2="24414" y2="33301"/>
                        <a14:backgroundMark x1="34375" y1="46875" x2="34961" y2="47461"/>
                        <a14:backgroundMark x1="62109" y1="12500" x2="66406" y2="19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36071" r="22239" b="10238"/>
          <a:stretch/>
        </p:blipFill>
        <p:spPr>
          <a:xfrm>
            <a:off x="4242852" y="2723106"/>
            <a:ext cx="1964026" cy="1900328"/>
          </a:xfrm>
          <a:prstGeom prst="rect">
            <a:avLst/>
          </a:prstGeom>
          <a:effectLst>
            <a:glow rad="12700">
              <a:schemeClr val="tx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732D24-AC4A-40E5-BE01-50AC22108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0942" y="2560673"/>
            <a:ext cx="2035436" cy="2061644"/>
          </a:xfrm>
          <a:prstGeom prst="rect">
            <a:avLst/>
          </a:prstGeom>
          <a:noFill/>
          <a:effectLst>
            <a:glow rad="12700">
              <a:schemeClr val="tx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74D4DC-8B7B-430D-8847-1480856D2E4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80" b="89919" l="9943" r="90814">
                        <a14:foregroundMark x1="70644" y1="55242" x2="71117" y2="59173"/>
                        <a14:foregroundMark x1="32008" y1="52520" x2="32102" y2="61089"/>
                        <a14:foregroundMark x1="90057" y1="54839" x2="90814" y2="55040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121000"/>
                    </a14:imgEffect>
                    <a14:imgEffect>
                      <a14:brightnessContrast bright="-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3" y="2622105"/>
            <a:ext cx="2322122" cy="218138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6E71606-EDA6-4D8D-8C3C-A3C3430CB48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821" b="89881" l="8789" r="91406">
                        <a14:foregroundMark x1="8854" y1="36607" x2="9635" y2="43899"/>
                        <a14:foregroundMark x1="90755" y1="71131" x2="91406" y2="71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05" y="5095803"/>
            <a:ext cx="3488326" cy="152614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094E70A-8D80-44F1-BCEF-115D46F117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65" y="359258"/>
            <a:ext cx="2279255" cy="2265606"/>
          </a:xfrm>
          <a:prstGeom prst="rect">
            <a:avLst/>
          </a:prstGeom>
        </p:spPr>
      </p:pic>
      <p:sp>
        <p:nvSpPr>
          <p:cNvPr id="80" name="Серце 79">
            <a:extLst>
              <a:ext uri="{FF2B5EF4-FFF2-40B4-BE49-F238E27FC236}">
                <a16:creationId xmlns:a16="http://schemas.microsoft.com/office/drawing/2014/main" id="{651BC40F-A3D7-4E0B-9479-B218BFE3B791}"/>
              </a:ext>
            </a:extLst>
          </p:cNvPr>
          <p:cNvSpPr/>
          <p:nvPr/>
        </p:nvSpPr>
        <p:spPr>
          <a:xfrm>
            <a:off x="199953" y="2640741"/>
            <a:ext cx="617055" cy="545894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1" name="Серце 80">
            <a:extLst>
              <a:ext uri="{FF2B5EF4-FFF2-40B4-BE49-F238E27FC236}">
                <a16:creationId xmlns:a16="http://schemas.microsoft.com/office/drawing/2014/main" id="{0091E606-99DD-41DA-B16F-3520DA6D052D}"/>
              </a:ext>
            </a:extLst>
          </p:cNvPr>
          <p:cNvSpPr/>
          <p:nvPr/>
        </p:nvSpPr>
        <p:spPr>
          <a:xfrm>
            <a:off x="86932" y="3293507"/>
            <a:ext cx="578814" cy="529743"/>
          </a:xfrm>
          <a:prstGeom prst="hear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Серце 81">
            <a:extLst>
              <a:ext uri="{FF2B5EF4-FFF2-40B4-BE49-F238E27FC236}">
                <a16:creationId xmlns:a16="http://schemas.microsoft.com/office/drawing/2014/main" id="{8B4550E0-C3E8-4957-AB1A-26449A626572}"/>
              </a:ext>
            </a:extLst>
          </p:cNvPr>
          <p:cNvSpPr/>
          <p:nvPr/>
        </p:nvSpPr>
        <p:spPr>
          <a:xfrm>
            <a:off x="197934" y="3926767"/>
            <a:ext cx="603473" cy="529742"/>
          </a:xfrm>
          <a:prstGeom prst="heart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D9D403BF-E0BD-4235-A90A-146B13EF2B2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04" y="428501"/>
            <a:ext cx="1733333" cy="224761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35F03035-EEC5-4030-B74A-C07C305A6F86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64453" y1="31836" x2="72363" y2="25879"/>
                        <a14:foregroundMark x1="72363" y1="25879" x2="76660" y2="25684"/>
                        <a14:foregroundMark x1="75879" y1="42188" x2="76074" y2="45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1" t="18036" r="7932" b="18195"/>
          <a:stretch/>
        </p:blipFill>
        <p:spPr>
          <a:xfrm rot="20386188">
            <a:off x="5832297" y="4431942"/>
            <a:ext cx="1905104" cy="1457275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5833A46-92C8-4677-826E-62742EF36AD5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7227" b="91016" l="9961" r="89844">
                        <a14:foregroundMark x1="47461" y1="22949" x2="48340" y2="32324"/>
                        <a14:foregroundMark x1="46387" y1="39160" x2="46289" y2="47461"/>
                        <a14:foregroundMark x1="47656" y1="50293" x2="48242" y2="51758"/>
                        <a14:foregroundMark x1="56152" y1="9766" x2="57324" y2="13184"/>
                        <a14:foregroundMark x1="49707" y1="61523" x2="49707" y2="64160"/>
                        <a14:foregroundMark x1="55664" y1="7324" x2="55664" y2="9863"/>
                        <a14:foregroundMark x1="48340" y1="91016" x2="48340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6" t="3800" r="36003" b="7638"/>
          <a:stretch/>
        </p:blipFill>
        <p:spPr>
          <a:xfrm rot="12082604">
            <a:off x="6115392" y="3222775"/>
            <a:ext cx="867878" cy="2448443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B6D1E23-7C2C-4866-B740-A639A952954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79" y="-89214"/>
            <a:ext cx="2773722" cy="279396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83DA4E0-8D1A-4FEB-A889-8B072148ACF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93" y="3787836"/>
            <a:ext cx="2724073" cy="272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4" grpId="1" animBg="1"/>
      <p:bldP spid="24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67BBFB-642F-43C1-88C6-41CA460242AC}"/>
</file>

<file path=customXml/itemProps2.xml><?xml version="1.0" encoding="utf-8"?>
<ds:datastoreItem xmlns:ds="http://schemas.openxmlformats.org/officeDocument/2006/customXml" ds:itemID="{36CF3788-B1F9-43E0-8813-433D9863DC8E}"/>
</file>

<file path=customXml/itemProps3.xml><?xml version="1.0" encoding="utf-8"?>
<ds:datastoreItem xmlns:ds="http://schemas.openxmlformats.org/officeDocument/2006/customXml" ds:itemID="{4865C5FA-C91A-4091-A00E-F94FDF013C56}"/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2026-01-13T16:50:11Z</dcterms:created>
  <dcterms:modified xsi:type="dcterms:W3CDTF">2026-01-13T21:35:27Z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