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t="714" b="714"/>
          <a:stretch/>
        </p:blipFill>
        <p:spPr>
          <a:xfrm>
            <a:off x="0" y="-9424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1042219" y="1248697"/>
            <a:ext cx="9397181" cy="343301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0" y="5040448"/>
            <a:ext cx="7315325" cy="1738613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67371" y="5222483"/>
            <a:ext cx="71168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Запитання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тексту: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1) Як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звати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хлопчика і коли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відбувалися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події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росло 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дворі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Чому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ранок для Роми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добрим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880854" y="707922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782528" y="77913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Добрий ранок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578426" y="1533065"/>
            <a:ext cx="8371089" cy="2677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рано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вранці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вийшов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дві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подві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'ї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осли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оянди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обина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зіб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яск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аві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оянди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7200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Потім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нагодував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обців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зе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ном.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обці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адісно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ибали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навколо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оми.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адий доб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ому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анку.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1379434" y="405166"/>
            <a:ext cx="7930153" cy="6373895"/>
            <a:chOff x="0" y="0"/>
            <a:chExt cx="1622651" cy="16607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2236017" y="494960"/>
            <a:ext cx="3038436" cy="2990303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5645161" y="-817687"/>
            <a:ext cx="3235014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2240806" y="3599047"/>
            <a:ext cx="3038436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5594646" y="3564946"/>
            <a:ext cx="2997156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515" y="4748236"/>
            <a:ext cx="2008936" cy="20089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57259" y="564726"/>
            <a:ext cx="2864274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08400" y="639953"/>
            <a:ext cx="278188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94019" y="3654447"/>
            <a:ext cx="2745184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02389" y="3654447"/>
            <a:ext cx="2707923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77686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6932" y="928139"/>
            <a:ext cx="4679243" cy="47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26DCB48-65B0-43BD-B67A-492746B4758B}"/>
</file>

<file path=customXml/itemProps2.xml><?xml version="1.0" encoding="utf-8"?>
<ds:datastoreItem xmlns:ds="http://schemas.openxmlformats.org/officeDocument/2006/customXml" ds:itemID="{C139B972-B959-47A3-86D8-7AAE9008C346}"/>
</file>

<file path=customXml/itemProps3.xml><?xml version="1.0" encoding="utf-8"?>
<ds:datastoreItem xmlns:ds="http://schemas.openxmlformats.org/officeDocument/2006/customXml" ds:itemID="{DD0FCA86-F726-4427-8666-573937B4F116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73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2026-01-03T14:04:40Z</dcterms:created>
  <dcterms:modified xsi:type="dcterms:W3CDTF">2026-01-13T17:25:34Z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