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9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0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3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3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3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1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7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3" Type="http://schemas.openxmlformats.org/officeDocument/2006/relationships/image" Target="../media/image2.jp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image" Target="../media/image1.jp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42" y="-1"/>
            <a:ext cx="12323042" cy="693751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94693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3852" r="17500" b="18500"/>
          <a:stretch/>
        </p:blipFill>
        <p:spPr>
          <a:xfrm>
            <a:off x="1494693" y="422032"/>
            <a:ext cx="6550269" cy="5934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97" y="765718"/>
            <a:ext cx="1370487" cy="13704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7" y="4629700"/>
            <a:ext cx="1266999" cy="12669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6816" y="873358"/>
            <a:ext cx="1365998" cy="13659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544">
            <a:off x="3943385" y="2607348"/>
            <a:ext cx="1582615" cy="158261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57" y="4551931"/>
            <a:ext cx="1353879" cy="13447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68" y="3072669"/>
            <a:ext cx="3387897" cy="338789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5405769"/>
            <a:ext cx="1161009" cy="1054797"/>
          </a:xfrm>
          <a:prstGeom prst="rect">
            <a:avLst/>
          </a:prstGeom>
        </p:spPr>
      </p:pic>
      <p:sp>
        <p:nvSpPr>
          <p:cNvPr id="87" name="Скругленный прямоугольник 86"/>
          <p:cNvSpPr/>
          <p:nvPr/>
        </p:nvSpPr>
        <p:spPr>
          <a:xfrm>
            <a:off x="1494693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3307" r="4487" b="3836"/>
          <a:stretch/>
        </p:blipFill>
        <p:spPr>
          <a:xfrm rot="18928392">
            <a:off x="416839" y="1384252"/>
            <a:ext cx="3921719" cy="4011405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2244">
            <a:off x="4824571" y="1262535"/>
            <a:ext cx="4254840" cy="425484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2676280" y="4918322"/>
            <a:ext cx="929732" cy="972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3287776" y="4079981"/>
            <a:ext cx="978950" cy="1008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7051" y1="40918" x2="29688" y2="37598"/>
                        <a14:backgroundMark x1="32422" y1="63672" x2="32031" y2="61621"/>
                        <a14:backgroundMark x1="40820" y1="68555" x2="40820" y2="68555"/>
                        <a14:backgroundMark x1="49707" y1="30664" x2="49707" y2="30664"/>
                        <a14:backgroundMark x1="56152" y1="31250" x2="56348" y2="31445"/>
                        <a14:backgroundMark x1="47266" y1="48340" x2="46875" y2="47266"/>
                        <a14:backgroundMark x1="45898" y1="48730" x2="45898" y2="48730"/>
                        <a14:backgroundMark x1="52637" y1="47656" x2="53418" y2="47656"/>
                        <a14:backgroundMark x1="54492" y1="54395" x2="53027" y2="54199"/>
                        <a14:backgroundMark x1="45898" y1="54785" x2="47266" y2="54395"/>
                        <a14:backgroundMark x1="47168" y1="53613" x2="46777" y2="5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8590" r="28248" b="27307"/>
          <a:stretch/>
        </p:blipFill>
        <p:spPr>
          <a:xfrm>
            <a:off x="3934866" y="3284616"/>
            <a:ext cx="946578" cy="972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31152" y1="40039" x2="35449" y2="36426"/>
                        <a14:backgroundMark x1="60645" y1="33691" x2="60645" y2="33691"/>
                        <a14:backgroundMark x1="59180" y1="33105" x2="59180" y2="33105"/>
                        <a14:backgroundMark x1="60449" y1="68359" x2="60352" y2="67773"/>
                        <a14:backgroundMark x1="45508" y1="54590" x2="47168" y2="54590"/>
                        <a14:backgroundMark x1="46094" y1="47656" x2="47266" y2="47168"/>
                        <a14:backgroundMark x1="52441" y1="47559" x2="53320" y2="47656"/>
                        <a14:backgroundMark x1="53906" y1="53711" x2="53027" y2="55176"/>
                        <a14:backgroundMark x1="52539" y1="55664" x2="52734" y2="55664"/>
                        <a14:backgroundMark x1="46094" y1="54980" x2="46094" y2="5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718" r="29017" b="27692"/>
          <a:stretch/>
        </p:blipFill>
        <p:spPr>
          <a:xfrm>
            <a:off x="4538954" y="2447485"/>
            <a:ext cx="949125" cy="972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31543" y1="39648" x2="33594" y2="36914"/>
                        <a14:backgroundMark x1="56543" y1="32227" x2="56641" y2="32520"/>
                        <a14:backgroundMark x1="54297" y1="31836" x2="54297" y2="31836"/>
                        <a14:backgroundMark x1="67773" y1="59863" x2="67676" y2="59375"/>
                        <a14:backgroundMark x1="68652" y1="57324" x2="68652" y2="57324"/>
                        <a14:backgroundMark x1="68848" y1="55859" x2="68848" y2="55371"/>
                        <a14:backgroundMark x1="52539" y1="54785" x2="53027" y2="54785"/>
                        <a14:backgroundMark x1="53125" y1="48047" x2="52246" y2="47559"/>
                        <a14:backgroundMark x1="46387" y1="47949" x2="46191" y2="49121"/>
                        <a14:backgroundMark x1="45898" y1="55859" x2="45996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27180" r="29787" b="28077"/>
          <a:stretch/>
        </p:blipFill>
        <p:spPr>
          <a:xfrm>
            <a:off x="5129322" y="1647241"/>
            <a:ext cx="907943" cy="972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5672337" y="846997"/>
            <a:ext cx="955296" cy="972000"/>
          </a:xfrm>
          <a:prstGeom prst="rect">
            <a:avLst/>
          </a:prstGeom>
        </p:spPr>
      </p:pic>
      <p:sp>
        <p:nvSpPr>
          <p:cNvPr id="158" name="Скругленный прямоугольник 157"/>
          <p:cNvSpPr/>
          <p:nvPr/>
        </p:nvSpPr>
        <p:spPr>
          <a:xfrm>
            <a:off x="1494691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9" name="Группа 158"/>
          <p:cNvGrpSpPr/>
          <p:nvPr/>
        </p:nvGrpSpPr>
        <p:grpSpPr>
          <a:xfrm>
            <a:off x="6563542" y="3575175"/>
            <a:ext cx="1080000" cy="1144424"/>
            <a:chOff x="6107553" y="3552626"/>
            <a:chExt cx="1080000" cy="1144424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6244549" y="3589054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6542936" y="4841285"/>
            <a:ext cx="1080000" cy="1118482"/>
            <a:chOff x="6086947" y="4818736"/>
            <a:chExt cx="1080000" cy="1118482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 rot="8534231">
              <a:off x="6252648" y="4829222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1795300" y="4873096"/>
            <a:ext cx="1107996" cy="1080000"/>
            <a:chOff x="1339311" y="4850547"/>
            <a:chExt cx="1107996" cy="108000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 rot="16200000">
              <a:off x="1496405" y="487912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5366012" y="4854212"/>
            <a:ext cx="1107996" cy="1080000"/>
            <a:chOff x="4910023" y="4831663"/>
            <a:chExt cx="1107996" cy="108000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 rot="16200000">
              <a:off x="5067117" y="484610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2993659" y="4873096"/>
            <a:ext cx="1107996" cy="1080000"/>
            <a:chOff x="2537670" y="4850547"/>
            <a:chExt cx="1107996" cy="108000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13741280">
              <a:off x="2694764" y="486179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4194481" y="4848490"/>
            <a:ext cx="1080000" cy="1152523"/>
            <a:chOff x="3738492" y="4825941"/>
            <a:chExt cx="1080000" cy="1152523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3908722" y="4870468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1820613" y="1047275"/>
            <a:ext cx="1107996" cy="1080000"/>
            <a:chOff x="1338247" y="1024725"/>
            <a:chExt cx="1107996" cy="1117241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1366061" y="1024725"/>
              <a:ext cx="1080000" cy="1117241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16200000">
              <a:off x="1481655" y="1037590"/>
              <a:ext cx="82117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3034034" y="1052430"/>
            <a:ext cx="1080000" cy="1115706"/>
            <a:chOff x="2551668" y="1029881"/>
            <a:chExt cx="1080000" cy="1115706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2716907" y="103759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3010928" y="2322908"/>
            <a:ext cx="1107996" cy="1080000"/>
            <a:chOff x="2528562" y="2300359"/>
            <a:chExt cx="1107996" cy="108000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5400000">
              <a:off x="2685656" y="226934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4207329" y="2308910"/>
            <a:ext cx="1080000" cy="1107996"/>
            <a:chOff x="3724963" y="2286361"/>
            <a:chExt cx="1080000" cy="1107996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 rot="8472593">
              <a:off x="3866243" y="228636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5397396" y="2304283"/>
            <a:ext cx="1080000" cy="1122883"/>
            <a:chOff x="4915030" y="2281734"/>
            <a:chExt cx="1080000" cy="1122883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066503" y="229662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5409196" y="3590035"/>
            <a:ext cx="1080000" cy="1107996"/>
            <a:chOff x="4926830" y="3567486"/>
            <a:chExt cx="1080000" cy="1107996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5053568" y="3567486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4213436" y="1052786"/>
            <a:ext cx="1080000" cy="1121186"/>
            <a:chOff x="3731070" y="1030237"/>
            <a:chExt cx="1080000" cy="1121186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3914111" y="104342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4221615" y="3577849"/>
            <a:ext cx="1080000" cy="1107996"/>
            <a:chOff x="3739249" y="3555300"/>
            <a:chExt cx="1080000" cy="1107996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10411" y="3555300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5392838" y="1060817"/>
            <a:ext cx="1080000" cy="1121493"/>
            <a:chOff x="4910472" y="1038268"/>
            <a:chExt cx="1080000" cy="1121493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085637" y="1051765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3010828" y="3593386"/>
            <a:ext cx="1107996" cy="1080000"/>
            <a:chOff x="2528462" y="3570837"/>
            <a:chExt cx="1107996" cy="108000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 rot="16200000">
              <a:off x="2685556" y="3556839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1848427" y="2317315"/>
            <a:ext cx="1080000" cy="1107996"/>
            <a:chOff x="1366061" y="2294766"/>
            <a:chExt cx="1080000" cy="1107996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 rot="13390558">
              <a:off x="1505178" y="2294766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6590980" y="2275908"/>
            <a:ext cx="1080000" cy="1107996"/>
            <a:chOff x="6108614" y="2253359"/>
            <a:chExt cx="1080000" cy="1107996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6221257" y="2253359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Группа 212"/>
          <p:cNvGrpSpPr/>
          <p:nvPr/>
        </p:nvGrpSpPr>
        <p:grpSpPr>
          <a:xfrm>
            <a:off x="1844448" y="3561177"/>
            <a:ext cx="1080000" cy="1116825"/>
            <a:chOff x="1362082" y="3538628"/>
            <a:chExt cx="1080000" cy="1116825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 rot="9168383">
              <a:off x="1499904" y="3538628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6572240" y="1040261"/>
            <a:ext cx="1080000" cy="1107996"/>
            <a:chOff x="6089874" y="1017712"/>
            <a:chExt cx="1080000" cy="1107996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 rot="8661269">
              <a:off x="6224247" y="1017712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9" name="Штриховая стрелка вправо 218"/>
          <p:cNvSpPr/>
          <p:nvPr/>
        </p:nvSpPr>
        <p:spPr>
          <a:xfrm rot="5400000">
            <a:off x="3411691" y="712593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11891" r="6720" b="10573"/>
          <a:stretch/>
        </p:blipFill>
        <p:spPr>
          <a:xfrm>
            <a:off x="1593776" y="904024"/>
            <a:ext cx="5887247" cy="51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7" grpId="0" animBg="1"/>
      <p:bldP spid="158" grpId="0" animBg="1"/>
      <p:bldP spid="2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D5C6CF-BB92-4060-9426-43BBB6EB19DD}"/>
</file>

<file path=customXml/itemProps2.xml><?xml version="1.0" encoding="utf-8"?>
<ds:datastoreItem xmlns:ds="http://schemas.openxmlformats.org/officeDocument/2006/customXml" ds:itemID="{40AD5A5E-98BA-4C18-9337-4A0BA7711064}"/>
</file>

<file path=customXml/itemProps3.xml><?xml version="1.0" encoding="utf-8"?>
<ds:datastoreItem xmlns:ds="http://schemas.openxmlformats.org/officeDocument/2006/customXml" ds:itemID="{F734964B-D04D-47BB-8BCF-DB650A2D8AE5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2026-01-13T12:09:19Z</dcterms:created>
  <dcterms:modified xsi:type="dcterms:W3CDTF">2026-01-13T12:52:10Z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