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3F13-FFBD-4F72-8FC7-A8C01C3C887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51AF-58AC-4C45-A5F5-D90302119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9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3F13-FFBD-4F72-8FC7-A8C01C3C887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51AF-58AC-4C45-A5F5-D90302119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8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3F13-FFBD-4F72-8FC7-A8C01C3C887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51AF-58AC-4C45-A5F5-D90302119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90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3F13-FFBD-4F72-8FC7-A8C01C3C887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51AF-58AC-4C45-A5F5-D90302119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64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3F13-FFBD-4F72-8FC7-A8C01C3C887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51AF-58AC-4C45-A5F5-D90302119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33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3F13-FFBD-4F72-8FC7-A8C01C3C887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51AF-58AC-4C45-A5F5-D90302119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23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3F13-FFBD-4F72-8FC7-A8C01C3C887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51AF-58AC-4C45-A5F5-D90302119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73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3F13-FFBD-4F72-8FC7-A8C01C3C887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51AF-58AC-4C45-A5F5-D90302119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1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3F13-FFBD-4F72-8FC7-A8C01C3C887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51AF-58AC-4C45-A5F5-D90302119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8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3F13-FFBD-4F72-8FC7-A8C01C3C887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51AF-58AC-4C45-A5F5-D90302119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17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3F13-FFBD-4F72-8FC7-A8C01C3C887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51AF-58AC-4C45-A5F5-D90302119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33F13-FFBD-4F72-8FC7-A8C01C3C887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A51AF-58AC-4C45-A5F5-D90302119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98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3.wdp"/><Relationship Id="rId3" Type="http://schemas.openxmlformats.org/officeDocument/2006/relationships/image" Target="../media/image2.jp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2" Type="http://schemas.openxmlformats.org/officeDocument/2006/relationships/image" Target="../media/image1.jpg"/><Relationship Id="rId16" Type="http://schemas.microsoft.com/office/2007/relationships/hdphoto" Target="../media/hdphoto2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microsoft.com/office/2007/relationships/hdphoto" Target="../media/hdphoto6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042" y="-1"/>
            <a:ext cx="12323042" cy="6937513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494693" y="518746"/>
            <a:ext cx="6480000" cy="5760000"/>
          </a:xfrm>
          <a:prstGeom prst="roundRect">
            <a:avLst>
              <a:gd name="adj" fmla="val 10256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3852" r="17500" b="18500"/>
          <a:stretch/>
        </p:blipFill>
        <p:spPr>
          <a:xfrm>
            <a:off x="1494693" y="422032"/>
            <a:ext cx="6550269" cy="59348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97" y="765718"/>
            <a:ext cx="1370487" cy="137048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27" y="4629700"/>
            <a:ext cx="1266999" cy="126699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6816" y="873358"/>
            <a:ext cx="1365998" cy="136599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2544">
            <a:off x="3943385" y="2607348"/>
            <a:ext cx="1582615" cy="158261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57" y="4551931"/>
            <a:ext cx="1353879" cy="134476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968" y="3072669"/>
            <a:ext cx="3387897" cy="3387897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6" y="5405769"/>
            <a:ext cx="1161009" cy="1054797"/>
          </a:xfrm>
          <a:prstGeom prst="rect">
            <a:avLst/>
          </a:prstGeom>
        </p:spPr>
      </p:pic>
      <p:sp>
        <p:nvSpPr>
          <p:cNvPr id="87" name="Скругленный прямоугольник 86"/>
          <p:cNvSpPr/>
          <p:nvPr/>
        </p:nvSpPr>
        <p:spPr>
          <a:xfrm>
            <a:off x="1494693" y="518746"/>
            <a:ext cx="6480000" cy="5760000"/>
          </a:xfrm>
          <a:prstGeom prst="roundRect">
            <a:avLst>
              <a:gd name="adj" fmla="val 10256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t="3307" r="4487" b="3836"/>
          <a:stretch/>
        </p:blipFill>
        <p:spPr>
          <a:xfrm rot="18928392">
            <a:off x="416839" y="1384252"/>
            <a:ext cx="3921719" cy="4011405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2244">
            <a:off x="4824571" y="1262535"/>
            <a:ext cx="4254840" cy="4254840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27246" y1="47656" x2="28516" y2="45020"/>
                        <a14:backgroundMark x1="31348" y1="60254" x2="32813" y2="62012"/>
                        <a14:backgroundMark x1="46094" y1="55664" x2="46582" y2="53809"/>
                        <a14:backgroundMark x1="46484" y1="48828" x2="46191" y2="47852"/>
                        <a14:backgroundMark x1="52148" y1="47559" x2="52930" y2="48340"/>
                        <a14:backgroundMark x1="54102" y1="54004" x2="52441" y2="55664"/>
                        <a14:backgroundMark x1="61328" y1="67578" x2="61328" y2="67578"/>
                        <a14:backgroundMark x1="39453" y1="68457" x2="39453" y2="68457"/>
                        <a14:backgroundMark x1="46484" y1="46680" x2="46484" y2="46680"/>
                        <a14:backgroundMark x1="53711" y1="46680" x2="53418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47" t="28077" r="29145" b="27692"/>
          <a:stretch/>
        </p:blipFill>
        <p:spPr>
          <a:xfrm>
            <a:off x="2676280" y="4918322"/>
            <a:ext cx="929732" cy="972000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27930" y1="48242" x2="29492" y2="48828"/>
                        <a14:backgroundMark x1="64355" y1="37305" x2="64355" y2="37305"/>
                        <a14:backgroundMark x1="66797" y1="40723" x2="66797" y2="40723"/>
                        <a14:backgroundMark x1="59961" y1="33984" x2="59961" y2="33984"/>
                        <a14:backgroundMark x1="53711" y1="48242" x2="52148" y2="48633"/>
                        <a14:backgroundMark x1="46973" y1="48926" x2="46094" y2="48242"/>
                        <a14:backgroundMark x1="52246" y1="54883" x2="53516" y2="54590"/>
                        <a14:backgroundMark x1="46875" y1="55273" x2="46094" y2="55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91" t="27949" r="28504" b="27564"/>
          <a:stretch/>
        </p:blipFill>
        <p:spPr>
          <a:xfrm>
            <a:off x="3287776" y="4079981"/>
            <a:ext cx="978950" cy="1008000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backgroundMark x1="27051" y1="40918" x2="29688" y2="37598"/>
                        <a14:backgroundMark x1="32422" y1="63672" x2="32031" y2="61621"/>
                        <a14:backgroundMark x1="40820" y1="68555" x2="40820" y2="68555"/>
                        <a14:backgroundMark x1="49707" y1="30664" x2="49707" y2="30664"/>
                        <a14:backgroundMark x1="56152" y1="31250" x2="56348" y2="31445"/>
                        <a14:backgroundMark x1="47266" y1="48340" x2="46875" y2="47266"/>
                        <a14:backgroundMark x1="45898" y1="48730" x2="45898" y2="48730"/>
                        <a14:backgroundMark x1="52637" y1="47656" x2="53418" y2="47656"/>
                        <a14:backgroundMark x1="54492" y1="54395" x2="53027" y2="54199"/>
                        <a14:backgroundMark x1="45898" y1="54785" x2="47266" y2="54395"/>
                        <a14:backgroundMark x1="47168" y1="53613" x2="46777" y2="53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04" t="28590" r="28248" b="27307"/>
          <a:stretch/>
        </p:blipFill>
        <p:spPr>
          <a:xfrm>
            <a:off x="3934866" y="3284616"/>
            <a:ext cx="946578" cy="972000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31152" y1="40039" x2="35449" y2="36426"/>
                        <a14:backgroundMark x1="60645" y1="33691" x2="60645" y2="33691"/>
                        <a14:backgroundMark x1="59180" y1="33105" x2="59180" y2="33105"/>
                        <a14:backgroundMark x1="60449" y1="68359" x2="60352" y2="67773"/>
                        <a14:backgroundMark x1="45508" y1="54590" x2="47168" y2="54590"/>
                        <a14:backgroundMark x1="46094" y1="47656" x2="47266" y2="47168"/>
                        <a14:backgroundMark x1="52441" y1="47559" x2="53320" y2="47656"/>
                        <a14:backgroundMark x1="53906" y1="53711" x2="53027" y2="55176"/>
                        <a14:backgroundMark x1="52539" y1="55664" x2="52734" y2="55664"/>
                        <a14:backgroundMark x1="46094" y1="54980" x2="46094" y2="54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19" t="28718" r="29017" b="27692"/>
          <a:stretch/>
        </p:blipFill>
        <p:spPr>
          <a:xfrm>
            <a:off x="4538954" y="2447485"/>
            <a:ext cx="949125" cy="972000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backgroundMark x1="31543" y1="39648" x2="33594" y2="36914"/>
                        <a14:backgroundMark x1="56543" y1="32227" x2="56641" y2="32520"/>
                        <a14:backgroundMark x1="54297" y1="31836" x2="54297" y2="31836"/>
                        <a14:backgroundMark x1="67773" y1="59863" x2="67676" y2="59375"/>
                        <a14:backgroundMark x1="68652" y1="57324" x2="68652" y2="57324"/>
                        <a14:backgroundMark x1="68848" y1="55859" x2="68848" y2="55371"/>
                        <a14:backgroundMark x1="52539" y1="54785" x2="53027" y2="54785"/>
                        <a14:backgroundMark x1="53125" y1="48047" x2="52246" y2="47559"/>
                        <a14:backgroundMark x1="46387" y1="47949" x2="46191" y2="49121"/>
                        <a14:backgroundMark x1="45898" y1="55859" x2="45996" y2="54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18" t="27180" r="29787" b="28077"/>
          <a:stretch/>
        </p:blipFill>
        <p:spPr>
          <a:xfrm>
            <a:off x="5129322" y="1647241"/>
            <a:ext cx="907943" cy="972000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backgroundMark x1="47363" y1="47559" x2="46875" y2="48730"/>
                        <a14:backgroundMark x1="45898" y1="47949" x2="45508" y2="47949"/>
                        <a14:backgroundMark x1="53809" y1="47852" x2="53418" y2="47852"/>
                        <a14:backgroundMark x1="53906" y1="54785" x2="53906" y2="54785"/>
                        <a14:backgroundMark x1="53809" y1="53320" x2="53809" y2="53320"/>
                        <a14:backgroundMark x1="46582" y1="55176" x2="46582" y2="54492"/>
                        <a14:backgroundMark x1="46973" y1="54102" x2="46973" y2="54102"/>
                        <a14:backgroundMark x1="45703" y1="54102" x2="45703" y2="54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91" t="27436" r="27735" b="27820"/>
          <a:stretch/>
        </p:blipFill>
        <p:spPr>
          <a:xfrm>
            <a:off x="5672337" y="846997"/>
            <a:ext cx="955296" cy="972000"/>
          </a:xfrm>
          <a:prstGeom prst="rect">
            <a:avLst/>
          </a:prstGeom>
        </p:spPr>
      </p:pic>
      <p:sp>
        <p:nvSpPr>
          <p:cNvPr id="158" name="Скругленный прямоугольник 157"/>
          <p:cNvSpPr/>
          <p:nvPr/>
        </p:nvSpPr>
        <p:spPr>
          <a:xfrm>
            <a:off x="1494691" y="518746"/>
            <a:ext cx="6480000" cy="5760000"/>
          </a:xfrm>
          <a:prstGeom prst="roundRect">
            <a:avLst>
              <a:gd name="adj" fmla="val 10256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9" name="Группа 158"/>
          <p:cNvGrpSpPr/>
          <p:nvPr/>
        </p:nvGrpSpPr>
        <p:grpSpPr>
          <a:xfrm>
            <a:off x="6563542" y="3575175"/>
            <a:ext cx="1080000" cy="1144424"/>
            <a:chOff x="6107553" y="3552626"/>
            <a:chExt cx="1080000" cy="1144424"/>
          </a:xfrm>
        </p:grpSpPr>
        <p:sp>
          <p:nvSpPr>
            <p:cNvPr id="160" name="Скругленный прямоугольник 159"/>
            <p:cNvSpPr/>
            <p:nvPr/>
          </p:nvSpPr>
          <p:spPr>
            <a:xfrm>
              <a:off x="6107553" y="35526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6244549" y="3589054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2" name="Группа 161"/>
          <p:cNvGrpSpPr/>
          <p:nvPr/>
        </p:nvGrpSpPr>
        <p:grpSpPr>
          <a:xfrm>
            <a:off x="6542936" y="4841285"/>
            <a:ext cx="1080000" cy="1118482"/>
            <a:chOff x="6086947" y="4818736"/>
            <a:chExt cx="1080000" cy="1118482"/>
          </a:xfrm>
        </p:grpSpPr>
        <p:sp>
          <p:nvSpPr>
            <p:cNvPr id="163" name="Скругленный прямоугольник 162"/>
            <p:cNvSpPr/>
            <p:nvPr/>
          </p:nvSpPr>
          <p:spPr>
            <a:xfrm>
              <a:off x="6086947" y="481873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рямоугольник 163"/>
            <p:cNvSpPr/>
            <p:nvPr/>
          </p:nvSpPr>
          <p:spPr>
            <a:xfrm rot="8534231">
              <a:off x="6252648" y="4829222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5" name="Группа 164"/>
          <p:cNvGrpSpPr/>
          <p:nvPr/>
        </p:nvGrpSpPr>
        <p:grpSpPr>
          <a:xfrm>
            <a:off x="1795300" y="4873096"/>
            <a:ext cx="1107996" cy="1080000"/>
            <a:chOff x="1339311" y="4850547"/>
            <a:chExt cx="1107996" cy="1080000"/>
          </a:xfrm>
        </p:grpSpPr>
        <p:sp>
          <p:nvSpPr>
            <p:cNvPr id="166" name="Скругленный прямоугольник 165"/>
            <p:cNvSpPr/>
            <p:nvPr/>
          </p:nvSpPr>
          <p:spPr>
            <a:xfrm>
              <a:off x="135330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ямоугольник 166"/>
            <p:cNvSpPr/>
            <p:nvPr/>
          </p:nvSpPr>
          <p:spPr>
            <a:xfrm rot="16200000">
              <a:off x="1496405" y="4879121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8" name="Группа 167"/>
          <p:cNvGrpSpPr/>
          <p:nvPr/>
        </p:nvGrpSpPr>
        <p:grpSpPr>
          <a:xfrm>
            <a:off x="5366012" y="4854212"/>
            <a:ext cx="1107996" cy="1080000"/>
            <a:chOff x="4910023" y="4831663"/>
            <a:chExt cx="1107996" cy="1080000"/>
          </a:xfrm>
        </p:grpSpPr>
        <p:sp>
          <p:nvSpPr>
            <p:cNvPr id="169" name="Скругленный прямоугольник 168"/>
            <p:cNvSpPr/>
            <p:nvPr/>
          </p:nvSpPr>
          <p:spPr>
            <a:xfrm>
              <a:off x="4915030" y="483166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 rot="16200000">
              <a:off x="5067117" y="4846107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1" name="Группа 170"/>
          <p:cNvGrpSpPr/>
          <p:nvPr/>
        </p:nvGrpSpPr>
        <p:grpSpPr>
          <a:xfrm>
            <a:off x="2993659" y="4873096"/>
            <a:ext cx="1107996" cy="1080000"/>
            <a:chOff x="2537670" y="4850547"/>
            <a:chExt cx="1107996" cy="1080000"/>
          </a:xfrm>
        </p:grpSpPr>
        <p:sp>
          <p:nvSpPr>
            <p:cNvPr id="172" name="Скругленный прямоугольник 171"/>
            <p:cNvSpPr/>
            <p:nvPr/>
          </p:nvSpPr>
          <p:spPr>
            <a:xfrm>
              <a:off x="254245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 rot="13741280">
              <a:off x="2694764" y="4861797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4" name="Группа 173"/>
          <p:cNvGrpSpPr/>
          <p:nvPr/>
        </p:nvGrpSpPr>
        <p:grpSpPr>
          <a:xfrm>
            <a:off x="4194481" y="4848490"/>
            <a:ext cx="1080000" cy="1152523"/>
            <a:chOff x="3738492" y="4825941"/>
            <a:chExt cx="1080000" cy="1152523"/>
          </a:xfrm>
        </p:grpSpPr>
        <p:sp>
          <p:nvSpPr>
            <p:cNvPr id="175" name="Скругленный прямоугольник 174"/>
            <p:cNvSpPr/>
            <p:nvPr/>
          </p:nvSpPr>
          <p:spPr>
            <a:xfrm>
              <a:off x="3738492" y="482594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3908722" y="4870468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7" name="Группа 176"/>
          <p:cNvGrpSpPr/>
          <p:nvPr/>
        </p:nvGrpSpPr>
        <p:grpSpPr>
          <a:xfrm>
            <a:off x="1820613" y="1047275"/>
            <a:ext cx="1107996" cy="1080000"/>
            <a:chOff x="1338247" y="1024725"/>
            <a:chExt cx="1107996" cy="1117241"/>
          </a:xfrm>
        </p:grpSpPr>
        <p:sp>
          <p:nvSpPr>
            <p:cNvPr id="178" name="Скругленный прямоугольник 177"/>
            <p:cNvSpPr/>
            <p:nvPr/>
          </p:nvSpPr>
          <p:spPr>
            <a:xfrm>
              <a:off x="1366061" y="1024725"/>
              <a:ext cx="1080000" cy="1117241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 rot="16200000">
              <a:off x="1481655" y="1037590"/>
              <a:ext cx="82117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0" name="Группа 179"/>
          <p:cNvGrpSpPr/>
          <p:nvPr/>
        </p:nvGrpSpPr>
        <p:grpSpPr>
          <a:xfrm>
            <a:off x="3034034" y="1052430"/>
            <a:ext cx="1080000" cy="1115706"/>
            <a:chOff x="2551668" y="1029881"/>
            <a:chExt cx="1080000" cy="1115706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2551668" y="102988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2716907" y="1037591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3" name="Группа 182"/>
          <p:cNvGrpSpPr/>
          <p:nvPr/>
        </p:nvGrpSpPr>
        <p:grpSpPr>
          <a:xfrm>
            <a:off x="3010928" y="2322908"/>
            <a:ext cx="1107996" cy="1080000"/>
            <a:chOff x="2528562" y="2300359"/>
            <a:chExt cx="1107996" cy="1080000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2542459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 rot="5400000">
              <a:off x="2685656" y="2269341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6" name="Группа 185"/>
          <p:cNvGrpSpPr/>
          <p:nvPr/>
        </p:nvGrpSpPr>
        <p:grpSpPr>
          <a:xfrm>
            <a:off x="4207329" y="2308910"/>
            <a:ext cx="1080000" cy="1107996"/>
            <a:chOff x="3724963" y="2286361"/>
            <a:chExt cx="1080000" cy="1107996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3724963" y="229227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 rot="8472593">
              <a:off x="3866243" y="2286361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9" name="Группа 188"/>
          <p:cNvGrpSpPr/>
          <p:nvPr/>
        </p:nvGrpSpPr>
        <p:grpSpPr>
          <a:xfrm>
            <a:off x="5397396" y="2304283"/>
            <a:ext cx="1080000" cy="1122883"/>
            <a:chOff x="4915030" y="2281734"/>
            <a:chExt cx="1080000" cy="1122883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4915030" y="2281734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066503" y="2296621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2" name="Группа 191"/>
          <p:cNvGrpSpPr/>
          <p:nvPr/>
        </p:nvGrpSpPr>
        <p:grpSpPr>
          <a:xfrm>
            <a:off x="5409196" y="3590035"/>
            <a:ext cx="1080000" cy="1107996"/>
            <a:chOff x="4926830" y="3567486"/>
            <a:chExt cx="1080000" cy="1107996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4926830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5053568" y="3567486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5" name="Группа 194"/>
          <p:cNvGrpSpPr/>
          <p:nvPr/>
        </p:nvGrpSpPr>
        <p:grpSpPr>
          <a:xfrm>
            <a:off x="4213436" y="1052786"/>
            <a:ext cx="1080000" cy="1121186"/>
            <a:chOff x="3731070" y="1030237"/>
            <a:chExt cx="1080000" cy="1121186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3731070" y="10302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3914111" y="1043427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8" name="Группа 197"/>
          <p:cNvGrpSpPr/>
          <p:nvPr/>
        </p:nvGrpSpPr>
        <p:grpSpPr>
          <a:xfrm>
            <a:off x="4221615" y="3577849"/>
            <a:ext cx="1080000" cy="1107996"/>
            <a:chOff x="3739249" y="3555300"/>
            <a:chExt cx="1080000" cy="1107996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3739249" y="356486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10411" y="3555300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1" name="Группа 200"/>
          <p:cNvGrpSpPr/>
          <p:nvPr/>
        </p:nvGrpSpPr>
        <p:grpSpPr>
          <a:xfrm>
            <a:off x="5392838" y="1060817"/>
            <a:ext cx="1080000" cy="1121493"/>
            <a:chOff x="4910472" y="1038268"/>
            <a:chExt cx="1080000" cy="1121493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4910472" y="103826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5085637" y="1051765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4" name="Группа 203"/>
          <p:cNvGrpSpPr/>
          <p:nvPr/>
        </p:nvGrpSpPr>
        <p:grpSpPr>
          <a:xfrm>
            <a:off x="3010828" y="3593386"/>
            <a:ext cx="1107996" cy="1080000"/>
            <a:chOff x="2528462" y="3570837"/>
            <a:chExt cx="1107996" cy="108000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2551668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 rot="16200000">
              <a:off x="2685556" y="3556839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7" name="Группа 206"/>
          <p:cNvGrpSpPr/>
          <p:nvPr/>
        </p:nvGrpSpPr>
        <p:grpSpPr>
          <a:xfrm>
            <a:off x="1848427" y="2317315"/>
            <a:ext cx="1080000" cy="1107996"/>
            <a:chOff x="1366061" y="2294766"/>
            <a:chExt cx="1080000" cy="1107996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1366061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 rot="13390558">
              <a:off x="1505178" y="2294766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0" name="Группа 209"/>
          <p:cNvGrpSpPr/>
          <p:nvPr/>
        </p:nvGrpSpPr>
        <p:grpSpPr>
          <a:xfrm>
            <a:off x="6590980" y="2275908"/>
            <a:ext cx="1080000" cy="1107996"/>
            <a:chOff x="6108614" y="2253359"/>
            <a:chExt cx="1080000" cy="1107996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6108614" y="226735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6221257" y="2253359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3" name="Группа 212"/>
          <p:cNvGrpSpPr/>
          <p:nvPr/>
        </p:nvGrpSpPr>
        <p:grpSpPr>
          <a:xfrm>
            <a:off x="1844448" y="3561177"/>
            <a:ext cx="1080000" cy="1116825"/>
            <a:chOff x="1362082" y="3538628"/>
            <a:chExt cx="1080000" cy="1116825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1362082" y="357545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 rot="9168383">
              <a:off x="1499904" y="3538628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6" name="Группа 215"/>
          <p:cNvGrpSpPr/>
          <p:nvPr/>
        </p:nvGrpSpPr>
        <p:grpSpPr>
          <a:xfrm>
            <a:off x="6572240" y="1040261"/>
            <a:ext cx="1080000" cy="1107996"/>
            <a:chOff x="6089874" y="1017712"/>
            <a:chExt cx="1080000" cy="1107996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6089874" y="1021342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 rot="8661269">
              <a:off x="6224247" y="1017712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9" name="Штриховая стрелка вправо 218"/>
          <p:cNvSpPr/>
          <p:nvPr/>
        </p:nvSpPr>
        <p:spPr>
          <a:xfrm rot="5400000">
            <a:off x="3411691" y="712593"/>
            <a:ext cx="387844" cy="226131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11891" r="6720" b="10573"/>
          <a:stretch/>
        </p:blipFill>
        <p:spPr>
          <a:xfrm>
            <a:off x="1593776" y="904024"/>
            <a:ext cx="5887247" cy="512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1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87" grpId="0" animBg="1"/>
      <p:bldP spid="158" grpId="0" animBg="1"/>
      <p:bldP spid="2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D02D38C-D5CC-4C0A-8257-9E218F4E8D4E}"/>
</file>

<file path=customXml/itemProps2.xml><?xml version="1.0" encoding="utf-8"?>
<ds:datastoreItem xmlns:ds="http://schemas.openxmlformats.org/officeDocument/2006/customXml" ds:itemID="{919CF37E-C0CB-4AD6-B598-614CF320AF6E}"/>
</file>

<file path=customXml/itemProps3.xml><?xml version="1.0" encoding="utf-8"?>
<ds:datastoreItem xmlns:ds="http://schemas.openxmlformats.org/officeDocument/2006/customXml" ds:itemID="{A5A18E8F-8D3D-44CF-9053-0117C17D95AD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2026-01-13T12:09:19Z</dcterms:created>
  <dcterms:modified xsi:type="dcterms:W3CDTF">2026-01-13T12:52:10Z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